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820" r:id="rId4"/>
    <p:sldMasterId id="2147484010" r:id="rId5"/>
    <p:sldMasterId id="2147484039" r:id="rId6"/>
    <p:sldMasterId id="2147484083" r:id="rId7"/>
    <p:sldMasterId id="2147484085" r:id="rId8"/>
  </p:sldMasterIdLst>
  <p:notesMasterIdLst>
    <p:notesMasterId r:id="rId25"/>
  </p:notesMasterIdLst>
  <p:handoutMasterIdLst>
    <p:handoutMasterId r:id="rId26"/>
  </p:handoutMasterIdLst>
  <p:sldIdLst>
    <p:sldId id="256" r:id="rId9"/>
    <p:sldId id="257" r:id="rId10"/>
    <p:sldId id="273" r:id="rId11"/>
    <p:sldId id="258" r:id="rId12"/>
    <p:sldId id="260" r:id="rId13"/>
    <p:sldId id="259" r:id="rId14"/>
    <p:sldId id="261" r:id="rId15"/>
    <p:sldId id="262" r:id="rId16"/>
    <p:sldId id="263" r:id="rId17"/>
    <p:sldId id="264" r:id="rId18"/>
    <p:sldId id="265" r:id="rId19"/>
    <p:sldId id="268" r:id="rId20"/>
    <p:sldId id="269" r:id="rId21"/>
    <p:sldId id="270" r:id="rId22"/>
    <p:sldId id="271" r:id="rId23"/>
    <p:sldId id="272" r:id="rId24"/>
  </p:sldIdLst>
  <p:sldSz cx="12192000" cy="6858000"/>
  <p:notesSz cx="7315200" cy="9601200"/>
  <p:custDataLst>
    <p:tags r:id="rId27"/>
  </p:custData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iram Thiagaraj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BCB"/>
    <a:srgbClr val="EDE7E7"/>
    <a:srgbClr val="CBD3D3"/>
    <a:srgbClr val="FF0000"/>
    <a:srgbClr val="D40000"/>
    <a:srgbClr val="AA0000"/>
    <a:srgbClr val="006666"/>
    <a:srgbClr val="016666"/>
    <a:srgbClr val="0B1F65"/>
    <a:srgbClr val="360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5810" autoAdjust="0"/>
  </p:normalViewPr>
  <p:slideViewPr>
    <p:cSldViewPr snapToObjects="1">
      <p:cViewPr varScale="1">
        <p:scale>
          <a:sx n="68" d="100"/>
          <a:sy n="68" d="100"/>
        </p:scale>
        <p:origin x="644"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4" d="100"/>
          <a:sy n="54" d="100"/>
        </p:scale>
        <p:origin x="282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ags" Target="tags/tag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6872288" y="9398000"/>
            <a:ext cx="395287" cy="163513"/>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0930B7C4-A07F-45E8-A56F-A23132B9C823}" type="slidenum">
              <a:rPr lang="en-US"/>
              <a:pPr/>
              <a:t>‹#›</a:t>
            </a:fld>
            <a:endParaRPr lang="en-US" dirty="0"/>
          </a:p>
        </p:txBody>
      </p:sp>
    </p:spTree>
    <p:extLst>
      <p:ext uri="{BB962C8B-B14F-4D97-AF65-F5344CB8AC3E}">
        <p14:creationId xmlns:p14="http://schemas.microsoft.com/office/powerpoint/2010/main" val="378816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38175" y="4562475"/>
            <a:ext cx="5986463" cy="4737100"/>
          </a:xfrm>
          <a:prstGeom prst="rect">
            <a:avLst/>
          </a:prstGeom>
          <a:noFill/>
          <a:ln w="12700">
            <a:noFill/>
            <a:miter lim="800000"/>
            <a:headEnd/>
            <a:tailEnd/>
          </a:ln>
          <a:effectLst/>
        </p:spPr>
        <p:txBody>
          <a:bodyPr vert="horz" wrap="square" lIns="96618" tIns="47461" rIns="96618" bIns="47461" numCol="1" anchor="t" anchorCtr="0" compatLnSpc="1">
            <a:prstTxWarp prst="textNoShape">
              <a:avLst/>
            </a:prstTxWarp>
          </a:bodyPr>
          <a:lstStyle/>
          <a:p>
            <a:pPr lvl="0"/>
            <a:r>
              <a:rPr lang="en-US"/>
              <a:t>Click to edit Master text styles</a:t>
            </a:r>
          </a:p>
          <a:p>
            <a:pPr lvl="1"/>
            <a:r>
              <a:rPr lang="en-US"/>
              <a:t>Second level</a:t>
            </a:r>
          </a:p>
        </p:txBody>
      </p:sp>
      <p:sp>
        <p:nvSpPr>
          <p:cNvPr id="2051" name="Rectangle 3"/>
          <p:cNvSpPr>
            <a:spLocks noGrp="1" noRot="1" noChangeAspect="1" noChangeArrowheads="1" noTextEdit="1"/>
          </p:cNvSpPr>
          <p:nvPr>
            <p:ph type="sldImg" idx="2"/>
          </p:nvPr>
        </p:nvSpPr>
        <p:spPr bwMode="auto">
          <a:xfrm>
            <a:off x="-4763" y="220663"/>
            <a:ext cx="7273926" cy="4092575"/>
          </a:xfrm>
          <a:prstGeom prst="rect">
            <a:avLst/>
          </a:prstGeom>
          <a:noFill/>
          <a:ln w="12700">
            <a:solidFill>
              <a:schemeClr val="tx1"/>
            </a:solidFill>
            <a:miter lim="800000"/>
            <a:headEnd/>
            <a:tailEnd/>
          </a:ln>
          <a:effectLst/>
        </p:spPr>
      </p:sp>
      <p:sp>
        <p:nvSpPr>
          <p:cNvPr id="2052" name="Rectangle 4"/>
          <p:cNvSpPr>
            <a:spLocks noGrp="1" noChangeArrowheads="1"/>
          </p:cNvSpPr>
          <p:nvPr>
            <p:ph type="sldNum" sz="quarter" idx="5"/>
          </p:nvPr>
        </p:nvSpPr>
        <p:spPr bwMode="auto">
          <a:xfrm>
            <a:off x="7027863" y="9417050"/>
            <a:ext cx="239712" cy="144463"/>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62DCC290-FBB5-460F-B5AA-0FCBA6852F29}" type="slidenum">
              <a:rPr lang="en-US"/>
              <a:pPr/>
              <a:t>‹#›</a:t>
            </a:fld>
            <a:endParaRPr lang="en-US" dirty="0"/>
          </a:p>
        </p:txBody>
      </p:sp>
    </p:spTree>
    <p:extLst>
      <p:ext uri="{BB962C8B-B14F-4D97-AF65-F5344CB8AC3E}">
        <p14:creationId xmlns:p14="http://schemas.microsoft.com/office/powerpoint/2010/main" val="524217111"/>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520700" indent="-176213"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685800" indent="-163513"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C43679E-75BF-4FD4-9ED7-B5A5C183ED73}" type="slidenum">
              <a:rPr lang="en-US" smtClean="0"/>
              <a:pPr/>
              <a:t>15</a:t>
            </a:fld>
            <a:endParaRPr lang="en-US" dirty="0"/>
          </a:p>
        </p:txBody>
      </p:sp>
    </p:spTree>
    <p:extLst>
      <p:ext uri="{BB962C8B-B14F-4D97-AF65-F5344CB8AC3E}">
        <p14:creationId xmlns:p14="http://schemas.microsoft.com/office/powerpoint/2010/main" val="4272338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oleObject" Target="../embeddings/oleObject3.bin"/></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vmlDrawing" Target="../drawings/vmlDrawing5.vml"/><Relationship Id="rId5" Type="http://schemas.openxmlformats.org/officeDocument/2006/relationships/image" Target="../media/image4.png"/><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8"/>
            <a:ext cx="11653523" cy="1329979"/>
          </a:xfrm>
        </p:spPr>
        <p:txBody>
          <a:bodyPr>
            <a:spAutoFit/>
          </a:bodyPr>
          <a:lstStyle>
            <a:lvl1pPr>
              <a:defRPr sz="206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11998427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_dark background1">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286573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6">
    <p:spTree>
      <p:nvGrpSpPr>
        <p:cNvPr id="1" name=""/>
        <p:cNvGrpSpPr/>
        <p:nvPr/>
      </p:nvGrpSpPr>
      <p:grpSpPr>
        <a:xfrm>
          <a:off x="0" y="0"/>
          <a:ext cx="0" cy="0"/>
          <a:chOff x="0" y="0"/>
          <a:chExt cx="0" cy="0"/>
        </a:xfrm>
      </p:grpSpPr>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5" name="Text Placeholder 4"/>
          <p:cNvSpPr>
            <a:spLocks noGrp="1"/>
          </p:cNvSpPr>
          <p:nvPr>
            <p:ph type="body" sz="quarter" idx="11" hasCustomPrompt="1"/>
          </p:nvPr>
        </p:nvSpPr>
        <p:spPr>
          <a:xfrm>
            <a:off x="1700462" y="1358900"/>
            <a:ext cx="9098825"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33557600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8">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1015484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7">
    <p:spTree>
      <p:nvGrpSpPr>
        <p:cNvPr id="1" name=""/>
        <p:cNvGrpSpPr/>
        <p:nvPr/>
      </p:nvGrpSpPr>
      <p:grpSpPr>
        <a:xfrm>
          <a:off x="0" y="0"/>
          <a:ext cx="0" cy="0"/>
          <a:chOff x="0" y="0"/>
          <a:chExt cx="0" cy="0"/>
        </a:xfrm>
      </p:grpSpPr>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 y="0"/>
            <a:ext cx="12185222" cy="6857999"/>
          </a:xfrm>
          <a:prstGeom prst="rect">
            <a:avLst/>
          </a:prstGeom>
        </p:spPr>
      </p:pic>
    </p:spTree>
    <p:extLst>
      <p:ext uri="{BB962C8B-B14F-4D97-AF65-F5344CB8AC3E}">
        <p14:creationId xmlns:p14="http://schemas.microsoft.com/office/powerpoint/2010/main" val="22000553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dark background2">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8186056"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969967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9">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15942148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10">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36311039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9463598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12">
    <p:spTree>
      <p:nvGrpSpPr>
        <p:cNvPr id="1" name=""/>
        <p:cNvGrpSpPr/>
        <p:nvPr/>
      </p:nvGrpSpPr>
      <p:grpSpPr>
        <a:xfrm>
          <a:off x="0" y="0"/>
          <a:ext cx="0" cy="0"/>
          <a:chOff x="0" y="0"/>
          <a:chExt cx="0" cy="0"/>
        </a:xfrm>
      </p:grpSpPr>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6"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52892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9" y="2174023"/>
            <a:ext cx="4002436" cy="3956669"/>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dirty="0"/>
          </a:p>
        </p:txBody>
      </p:sp>
      <p:sp>
        <p:nvSpPr>
          <p:cNvPr id="8"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endParaRPr lang="en-US" dirty="0"/>
          </a:p>
        </p:txBody>
      </p:sp>
      <p:sp>
        <p:nvSpPr>
          <p:cNvPr id="10" name="Text Placeholder 7"/>
          <p:cNvSpPr>
            <a:spLocks noGrp="1"/>
          </p:cNvSpPr>
          <p:nvPr>
            <p:ph type="body" sz="quarter" idx="10"/>
          </p:nvPr>
        </p:nvSpPr>
        <p:spPr>
          <a:xfrm>
            <a:off x="263477" y="679867"/>
            <a:ext cx="10972800" cy="570227"/>
          </a:xfrm>
          <a:prstGeom prst="rect">
            <a:avLst/>
          </a:prstGeom>
        </p:spPr>
        <p:txBody>
          <a:bodyPr vert="horz"/>
          <a:lstStyle>
            <a:lvl1pPr marL="0" indent="0">
              <a:buNone/>
              <a:defRPr sz="2000">
                <a:solidFill>
                  <a:srgbClr val="969696"/>
                </a:solidFill>
                <a:latin typeface="Arial"/>
              </a:defRPr>
            </a:lvl1pPr>
            <a:lvl2pPr>
              <a:defRPr sz="2400">
                <a:solidFill>
                  <a:schemeClr val="accent6"/>
                </a:solidFill>
              </a:defRPr>
            </a:lvl2pPr>
            <a:lvl3pPr>
              <a:defRPr sz="2400">
                <a:solidFill>
                  <a:schemeClr val="accent6"/>
                </a:solidFill>
              </a:defRPr>
            </a:lvl3pPr>
            <a:lvl4pPr>
              <a:defRPr sz="2400">
                <a:solidFill>
                  <a:schemeClr val="accent6"/>
                </a:solidFill>
              </a:defRPr>
            </a:lvl4pPr>
            <a:lvl5pPr>
              <a:defRPr sz="24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333496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Divider_light background">
    <p:spTree>
      <p:nvGrpSpPr>
        <p:cNvPr id="1" name=""/>
        <p:cNvGrpSpPr/>
        <p:nvPr/>
      </p:nvGrpSpPr>
      <p:grpSpPr>
        <a:xfrm>
          <a:off x="0" y="0"/>
          <a:ext cx="0" cy="0"/>
          <a:chOff x="0" y="0"/>
          <a:chExt cx="0" cy="0"/>
        </a:xfrm>
      </p:grpSpPr>
      <p:sp>
        <p:nvSpPr>
          <p:cNvPr id="4" name="Text Placeholder 16"/>
          <p:cNvSpPr>
            <a:spLocks noGrp="1"/>
          </p:cNvSpPr>
          <p:nvPr>
            <p:ph type="body" sz="quarter" idx="10" hasCustomPrompt="1"/>
          </p:nvPr>
        </p:nvSpPr>
        <p:spPr>
          <a:xfrm>
            <a:off x="758952" y="758952"/>
            <a:ext cx="7953125" cy="660774"/>
          </a:xfrm>
        </p:spPr>
        <p:txBody>
          <a:bodyPr>
            <a:noAutofit/>
          </a:bodyPr>
          <a:lstStyle>
            <a:lvl1pPr marL="0" indent="0">
              <a:buNone/>
              <a:defRPr lang="en-US" sz="2639" kern="1200" dirty="0">
                <a:solidFill>
                  <a:schemeClr val="tx1"/>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2"/>
            <a:ext cx="7953125" cy="545253"/>
          </a:xfrm>
        </p:spPr>
        <p:txBody>
          <a:bodyPr>
            <a:noAutofit/>
          </a:bodyPr>
          <a:lstStyle>
            <a:lvl1pPr marL="0" indent="0">
              <a:buNone/>
              <a:defRPr lang="en-US" sz="1847"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2364387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95649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High density">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7" y="907143"/>
            <a:ext cx="10972800" cy="5223547"/>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dirty="0"/>
          </a:p>
        </p:txBody>
      </p:sp>
      <p:sp>
        <p:nvSpPr>
          <p:cNvPr id="5"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4248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nesheet, icons">
    <p:spTree>
      <p:nvGrpSpPr>
        <p:cNvPr id="1" name=""/>
        <p:cNvGrpSpPr/>
        <p:nvPr/>
      </p:nvGrpSpPr>
      <p:grpSpPr>
        <a:xfrm>
          <a:off x="0" y="0"/>
          <a:ext cx="0" cy="0"/>
          <a:chOff x="0" y="0"/>
          <a:chExt cx="0" cy="0"/>
        </a:xfrm>
      </p:grpSpPr>
      <p:sp>
        <p:nvSpPr>
          <p:cNvPr id="16" name="Text Placeholder 8"/>
          <p:cNvSpPr>
            <a:spLocks noGrp="1"/>
          </p:cNvSpPr>
          <p:nvPr>
            <p:ph type="body" sz="quarter" idx="15" hasCustomPrompt="1"/>
          </p:nvPr>
        </p:nvSpPr>
        <p:spPr>
          <a:xfrm>
            <a:off x="629870" y="5788059"/>
            <a:ext cx="10686416"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dirty="0"/>
              <a:t>Segoe UI 14pt</a:t>
            </a:r>
          </a:p>
        </p:txBody>
      </p:sp>
      <p:sp>
        <p:nvSpPr>
          <p:cNvPr id="8" name="Rectangle 7"/>
          <p:cNvSpPr/>
          <p:nvPr/>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ndParaRPr>
          </a:p>
        </p:txBody>
      </p:sp>
      <p:sp>
        <p:nvSpPr>
          <p:cNvPr id="12" name="Text Placeholder 11"/>
          <p:cNvSpPr>
            <a:spLocks noGrp="1"/>
          </p:cNvSpPr>
          <p:nvPr>
            <p:ph type="body" sz="quarter" idx="16" hasCustomPrompt="1"/>
          </p:nvPr>
        </p:nvSpPr>
        <p:spPr>
          <a:xfrm>
            <a:off x="629870" y="1617064"/>
            <a:ext cx="10686416" cy="3656867"/>
          </a:xfrm>
          <a:prstGeom prst="rect">
            <a:avLst/>
          </a:prstGeom>
        </p:spPr>
        <p:txBody>
          <a:bodyPr/>
          <a:lstStyle>
            <a:lvl1pPr marL="0" indent="0">
              <a:buNone/>
              <a:defRPr sz="2800">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a:t>Segoe UI 28pt</a:t>
            </a:r>
          </a:p>
        </p:txBody>
      </p:sp>
      <p:sp>
        <p:nvSpPr>
          <p:cNvPr id="4"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dirty="0"/>
              <a:t>Segoe UI 36pt</a:t>
            </a:r>
          </a:p>
        </p:txBody>
      </p:sp>
    </p:spTree>
    <p:extLst>
      <p:ext uri="{BB962C8B-B14F-4D97-AF65-F5344CB8AC3E}">
        <p14:creationId xmlns:p14="http://schemas.microsoft.com/office/powerpoint/2010/main" val="31286262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Onesheet, icons, space for pics">
    <p:spTree>
      <p:nvGrpSpPr>
        <p:cNvPr id="1" name=""/>
        <p:cNvGrpSpPr/>
        <p:nvPr/>
      </p:nvGrpSpPr>
      <p:grpSpPr>
        <a:xfrm>
          <a:off x="0" y="0"/>
          <a:ext cx="0" cy="0"/>
          <a:chOff x="0" y="0"/>
          <a:chExt cx="0" cy="0"/>
        </a:xfrm>
      </p:grpSpPr>
      <p:sp>
        <p:nvSpPr>
          <p:cNvPr id="8" name="Rectangle 7"/>
          <p:cNvSpPr/>
          <p:nvPr/>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ndParaRPr>
          </a:p>
        </p:txBody>
      </p:sp>
      <p:sp>
        <p:nvSpPr>
          <p:cNvPr id="10"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dirty="0"/>
              <a:t>Segoe UI 36pt</a:t>
            </a:r>
          </a:p>
        </p:txBody>
      </p:sp>
      <p:sp>
        <p:nvSpPr>
          <p:cNvPr id="12" name="Text Placeholder 8"/>
          <p:cNvSpPr>
            <a:spLocks noGrp="1"/>
          </p:cNvSpPr>
          <p:nvPr>
            <p:ph type="body" sz="quarter" idx="18" hasCustomPrompt="1"/>
          </p:nvPr>
        </p:nvSpPr>
        <p:spPr>
          <a:xfrm>
            <a:off x="629869" y="5788059"/>
            <a:ext cx="10972433"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dirty="0"/>
              <a:t>Segoe UI 14pt</a:t>
            </a:r>
          </a:p>
        </p:txBody>
      </p:sp>
    </p:spTree>
    <p:extLst>
      <p:ext uri="{BB962C8B-B14F-4D97-AF65-F5344CB8AC3E}">
        <p14:creationId xmlns:p14="http://schemas.microsoft.com/office/powerpoint/2010/main" val="37780409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DB566B9-BA90-4973-B02A-38DF062E48E1}" type="datetimeFigureOut">
              <a:rPr lang="en-US" smtClean="0"/>
              <a:t>4/5/2019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10BEA40-A8EF-42C9-B018-45E5840EB746}" type="slidenum">
              <a:rPr lang="en-US" smtClean="0"/>
              <a:t>‹#›</a:t>
            </a:fld>
            <a:endParaRPr lang="en-US"/>
          </a:p>
        </p:txBody>
      </p:sp>
    </p:spTree>
    <p:extLst>
      <p:ext uri="{BB962C8B-B14F-4D97-AF65-F5344CB8AC3E}">
        <p14:creationId xmlns:p14="http://schemas.microsoft.com/office/powerpoint/2010/main" val="2834482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33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758825" y="1143000"/>
            <a:ext cx="10661904" cy="427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1863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ank You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14" name="TextBox 13"/>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2" name="TextBox 1"/>
          <p:cNvSpPr txBox="1"/>
          <p:nvPr/>
        </p:nvSpPr>
        <p:spPr>
          <a:xfrm>
            <a:off x="3435560" y="2532370"/>
            <a:ext cx="5320880" cy="1446550"/>
          </a:xfrm>
          <a:prstGeom prst="rect">
            <a:avLst/>
          </a:prstGeom>
          <a:noFill/>
        </p:spPr>
        <p:txBody>
          <a:bodyPr wrap="none" rtlCol="0">
            <a:spAutoFit/>
          </a:bodyPr>
          <a:lstStyle/>
          <a:p>
            <a:r>
              <a:rPr lang="en-US" sz="8800" dirty="0">
                <a:solidFill>
                  <a:srgbClr val="FFB900"/>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7257035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hank You2">
    <p:bg>
      <p:bgPr>
        <a:solidFill>
          <a:srgbClr val="000000"/>
        </a:solidFill>
        <a:effectLst/>
      </p:bgPr>
    </p:bg>
    <p:spTree>
      <p:nvGrpSpPr>
        <p:cNvPr id="1" name=""/>
        <p:cNvGrpSpPr/>
        <p:nvPr/>
      </p:nvGrpSpPr>
      <p:grpSpPr>
        <a:xfrm>
          <a:off x="0" y="0"/>
          <a:ext cx="0" cy="0"/>
          <a:chOff x="0" y="0"/>
          <a:chExt cx="0" cy="0"/>
        </a:xfrm>
      </p:grpSpPr>
      <p:sp>
        <p:nvSpPr>
          <p:cNvPr id="14" name="TextBox 13"/>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pic>
        <p:nvPicPr>
          <p:cNvPr id="3" name="Picture 2"/>
          <p:cNvPicPr>
            <a:picLocks noChangeAspect="1"/>
          </p:cNvPicPr>
          <p:nvPr/>
        </p:nvPicPr>
        <p:blipFill>
          <a:blip r:embed="rId3"/>
          <a:stretch>
            <a:fillRect/>
          </a:stretch>
        </p:blipFill>
        <p:spPr>
          <a:xfrm>
            <a:off x="3692502" y="2084913"/>
            <a:ext cx="4825644" cy="2705452"/>
          </a:xfrm>
          <a:prstGeom prst="rect">
            <a:avLst/>
          </a:prstGeom>
        </p:spPr>
      </p:pic>
    </p:spTree>
    <p:extLst>
      <p:ext uri="{BB962C8B-B14F-4D97-AF65-F5344CB8AC3E}">
        <p14:creationId xmlns:p14="http://schemas.microsoft.com/office/powerpoint/2010/main" val="19840264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2_Divider_light background">
    <p:spTree>
      <p:nvGrpSpPr>
        <p:cNvPr id="1" name=""/>
        <p:cNvGrpSpPr/>
        <p:nvPr/>
      </p:nvGrpSpPr>
      <p:grpSpPr>
        <a:xfrm>
          <a:off x="0" y="0"/>
          <a:ext cx="0" cy="0"/>
          <a:chOff x="0" y="0"/>
          <a:chExt cx="0" cy="0"/>
        </a:xfrm>
      </p:grpSpPr>
      <p:sp>
        <p:nvSpPr>
          <p:cNvPr id="4" name="Text Placeholder 16"/>
          <p:cNvSpPr>
            <a:spLocks noGrp="1"/>
          </p:cNvSpPr>
          <p:nvPr>
            <p:ph type="body" sz="quarter" idx="10" hasCustomPrompt="1"/>
          </p:nvPr>
        </p:nvSpPr>
        <p:spPr>
          <a:xfrm>
            <a:off x="758952" y="758952"/>
            <a:ext cx="7953125" cy="660774"/>
          </a:xfrm>
        </p:spPr>
        <p:txBody>
          <a:bodyPr>
            <a:noAutofit/>
          </a:bodyPr>
          <a:lstStyle>
            <a:lvl1pPr marL="0" indent="0">
              <a:buNone/>
              <a:defRPr lang="en-US" sz="2639" kern="1200" dirty="0">
                <a:solidFill>
                  <a:schemeClr val="tx1"/>
                </a:solidFill>
                <a:latin typeface="Segoe UI"/>
                <a:ea typeface="+mn-ea"/>
                <a:cs typeface="+mn-cs"/>
              </a:defRPr>
            </a:lvl1pPr>
          </a:lstStyle>
          <a:p>
            <a:pPr lvl="0"/>
            <a:r>
              <a:rPr lang="en-US"/>
              <a:t>Click to add Title</a:t>
            </a:r>
          </a:p>
        </p:txBody>
      </p:sp>
      <p:sp>
        <p:nvSpPr>
          <p:cNvPr id="5" name="Text Placeholder 16"/>
          <p:cNvSpPr>
            <a:spLocks noGrp="1"/>
          </p:cNvSpPr>
          <p:nvPr>
            <p:ph type="body" sz="quarter" idx="11" hasCustomPrompt="1"/>
          </p:nvPr>
        </p:nvSpPr>
        <p:spPr>
          <a:xfrm>
            <a:off x="758952" y="1554482"/>
            <a:ext cx="7953125" cy="545253"/>
          </a:xfrm>
        </p:spPr>
        <p:txBody>
          <a:bodyPr>
            <a:noAutofit/>
          </a:bodyPr>
          <a:lstStyle>
            <a:lvl1pPr marL="0" indent="0">
              <a:buNone/>
              <a:defRPr lang="en-US" sz="1847"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add subtitle</a:t>
            </a:r>
          </a:p>
        </p:txBody>
      </p:sp>
    </p:spTree>
    <p:extLst>
      <p:ext uri="{BB962C8B-B14F-4D97-AF65-F5344CB8AC3E}">
        <p14:creationId xmlns:p14="http://schemas.microsoft.com/office/powerpoint/2010/main" val="377616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_light backgroun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3" y="5"/>
            <a:ext cx="6640285" cy="4833257"/>
          </a:xfrm>
          <a:prstGeom prst="rect">
            <a:avLst/>
          </a:prstGeom>
        </p:spPr>
      </p:pic>
      <p:sp>
        <p:nvSpPr>
          <p:cNvPr id="4" name="Text Placeholder 16"/>
          <p:cNvSpPr>
            <a:spLocks noGrp="1"/>
          </p:cNvSpPr>
          <p:nvPr>
            <p:ph type="body" sz="quarter" idx="10" hasCustomPrompt="1"/>
          </p:nvPr>
        </p:nvSpPr>
        <p:spPr>
          <a:xfrm>
            <a:off x="758954" y="758952"/>
            <a:ext cx="7953124" cy="660774"/>
          </a:xfrm>
        </p:spPr>
        <p:txBody>
          <a:bodyPr>
            <a:noAutofit/>
          </a:bodyPr>
          <a:lstStyle>
            <a:lvl1pPr marL="0" indent="0" algn="l" defTabSz="914400" rtl="0" eaLnBrk="1" latinLnBrk="0" hangingPunct="1">
              <a:spcBef>
                <a:spcPct val="20000"/>
              </a:spcBef>
              <a:buFont typeface="Arial" pitchFamily="34" charset="0"/>
              <a:buNone/>
              <a:defRPr lang="en-US" sz="4000" kern="1200" dirty="0">
                <a:solidFill>
                  <a:schemeClr val="tx1"/>
                </a:solidFill>
                <a:latin typeface="Segoe UI"/>
                <a:ea typeface="+mn-ea"/>
                <a:cs typeface="+mn-cs"/>
              </a:defRPr>
            </a:lvl1pPr>
          </a:lstStyle>
          <a:p>
            <a:pPr lvl="0"/>
            <a:r>
              <a:rPr lang="en-US" dirty="0"/>
              <a:t>Click to add Title</a:t>
            </a:r>
          </a:p>
        </p:txBody>
      </p:sp>
      <p:sp>
        <p:nvSpPr>
          <p:cNvPr id="8" name="TextBox 7"/>
          <p:cNvSpPr txBox="1"/>
          <p:nvPr/>
        </p:nvSpPr>
        <p:spPr>
          <a:xfrm>
            <a:off x="2286004" y="6511290"/>
            <a:ext cx="883255" cy="115416"/>
          </a:xfrm>
          <a:prstGeom prst="rect">
            <a:avLst/>
          </a:prstGeom>
          <a:noFill/>
        </p:spPr>
        <p:txBody>
          <a:bodyPr wrap="none" lIns="0" tIns="0" rIns="0" bIns="0" rtlCol="0">
            <a:spAutoFit/>
          </a:bodyPr>
          <a:lstStyle/>
          <a:p>
            <a:pPr algn="l" defTabSz="685759" eaLnBrk="1" fontAlgn="auto" hangingPunct="1">
              <a:spcBef>
                <a:spcPts val="0"/>
              </a:spcBef>
              <a:spcAft>
                <a:spcPts val="0"/>
              </a:spcAft>
              <a:buClrTx/>
              <a:buFontTx/>
              <a:buNone/>
            </a:pPr>
            <a:r>
              <a:rPr lang="en-US" sz="750">
                <a:solidFill>
                  <a:srgbClr val="505050"/>
                </a:solidFill>
                <a:latin typeface="Segoe UI Light"/>
                <a:cs typeface="+mn-cs"/>
              </a:rPr>
              <a:t>Microsoft Confidential</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15" y="6422697"/>
            <a:ext cx="758772" cy="291368"/>
          </a:xfrm>
          <a:prstGeom prst="rect">
            <a:avLst/>
          </a:prstGeom>
        </p:spPr>
      </p:pic>
      <p:graphicFrame>
        <p:nvGraphicFramePr>
          <p:cNvPr id="10" name="Object 113"/>
          <p:cNvGraphicFramePr>
            <a:graphicFrameLocks noChangeAspect="1"/>
          </p:cNvGraphicFramePr>
          <p:nvPr>
            <p:extLst>
              <p:ext uri="{D42A27DB-BD31-4B8C-83A1-F6EECF244321}">
                <p14:modId xmlns:p14="http://schemas.microsoft.com/office/powerpoint/2010/main" val="3317184638"/>
              </p:ext>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142852"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1606930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8"/>
            <a:ext cx="11653523" cy="1329979"/>
          </a:xfrm>
        </p:spPr>
        <p:txBody>
          <a:bodyPr>
            <a:spAutoFit/>
          </a:bodyPr>
          <a:lstStyle>
            <a:lvl1pPr>
              <a:defRPr sz="206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36553285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light backgroun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689221" cy="4846320"/>
          </a:xfrm>
          <a:prstGeom prst="rect">
            <a:avLst/>
          </a:prstGeom>
        </p:spPr>
      </p:pic>
      <p:sp>
        <p:nvSpPr>
          <p:cNvPr id="4" name="TextBox 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Tree>
    <p:extLst>
      <p:ext uri="{BB962C8B-B14F-4D97-AF65-F5344CB8AC3E}">
        <p14:creationId xmlns:p14="http://schemas.microsoft.com/office/powerpoint/2010/main" val="700547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_light backgroun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 y="0"/>
            <a:ext cx="7535701" cy="4846320"/>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dirty="0"/>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10" name="TextBox 9"/>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35596122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_light background">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857" y="0"/>
            <a:ext cx="7892143" cy="4846320"/>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11" name="TextBox 10"/>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028552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dark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7141028"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996341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_light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0"/>
            <a:ext cx="6640286" cy="4833257"/>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8" name="TextBox 7"/>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2088785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_dark background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2418131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ivider_dark background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7380513"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1911050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_dark background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90576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8186056" cy="4846320"/>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6" name="TextBox 5"/>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Tree>
    <p:extLst>
      <p:ext uri="{BB962C8B-B14F-4D97-AF65-F5344CB8AC3E}">
        <p14:creationId xmlns:p14="http://schemas.microsoft.com/office/powerpoint/2010/main" val="60238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2">
    <p:bg>
      <p:bgPr>
        <a:solidFill>
          <a:schemeClr val="bg1">
            <a:lumMod val="85000"/>
          </a:schemeClr>
        </a:solidFill>
        <a:effectLst/>
      </p:bgPr>
    </p:bg>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2698465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_light backgroun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89221" cy="4846320"/>
          </a:xfrm>
          <a:prstGeom prst="rect">
            <a:avLst/>
          </a:prstGeom>
        </p:spPr>
      </p:pic>
      <p:sp>
        <p:nvSpPr>
          <p:cNvPr id="4" name="TextBox 3"/>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6"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rgbClr val="535353"/>
                </a:solidFill>
                <a:latin typeface="Segoe UI"/>
                <a:ea typeface="+mn-ea"/>
                <a:cs typeface="+mn-cs"/>
              </a:defRPr>
            </a:lvl1pPr>
          </a:lstStyle>
          <a:p>
            <a:pPr lvl="0"/>
            <a:r>
              <a:rPr lang="en-US" dirty="0"/>
              <a:t>Click to add Title</a:t>
            </a:r>
          </a:p>
        </p:txBody>
      </p:sp>
      <p:sp>
        <p:nvSpPr>
          <p:cNvPr id="7"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rgbClr val="53535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Tree>
    <p:extLst>
      <p:ext uri="{BB962C8B-B14F-4D97-AF65-F5344CB8AC3E}">
        <p14:creationId xmlns:p14="http://schemas.microsoft.com/office/powerpoint/2010/main" val="540142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3">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107442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sp>
        <p:nvSpPr>
          <p:cNvPr id="15"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30342238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4">
    <p:bg>
      <p:bgPr>
        <a:solidFill>
          <a:schemeClr val="accent5"/>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3075920" cy="7355205"/>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23761745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5">
    <p:bg>
      <p:bgPr>
        <a:solidFill>
          <a:schemeClr val="accent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rm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rm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rm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1499320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6">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5" name="Text Placeholder 4"/>
          <p:cNvSpPr>
            <a:spLocks noGrp="1"/>
          </p:cNvSpPr>
          <p:nvPr>
            <p:ph type="body" sz="quarter" idx="11" hasCustomPrompt="1"/>
          </p:nvPr>
        </p:nvSpPr>
        <p:spPr>
          <a:xfrm>
            <a:off x="1700462" y="1358900"/>
            <a:ext cx="9098825"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5363376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7">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9" y="0"/>
            <a:ext cx="12185222" cy="6857999"/>
          </a:xfrm>
          <a:prstGeom prst="rect">
            <a:avLst/>
          </a:prstGeom>
        </p:spPr>
      </p:pic>
    </p:spTree>
    <p:extLst>
      <p:ext uri="{BB962C8B-B14F-4D97-AF65-F5344CB8AC3E}">
        <p14:creationId xmlns:p14="http://schemas.microsoft.com/office/powerpoint/2010/main" val="11205756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8">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2"/>
          <p:cNvSpPr>
            <a:spLocks noGrp="1"/>
          </p:cNvSpPr>
          <p:nvPr>
            <p:ph type="body" sz="quarter" idx="10"/>
          </p:nvPr>
        </p:nvSpPr>
        <p:spPr>
          <a:xfrm>
            <a:off x="761999" y="2417763"/>
            <a:ext cx="10896601"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11" hasCustomPrompt="1"/>
          </p:nvPr>
        </p:nvSpPr>
        <p:spPr>
          <a:xfrm>
            <a:off x="762000" y="1358900"/>
            <a:ext cx="10037288" cy="650875"/>
          </a:xfrm>
        </p:spPr>
        <p:txBody>
          <a:bodyPr>
            <a:noAutofit/>
          </a:bodyPr>
          <a:lstStyle>
            <a:lvl1pPr marL="0" indent="0">
              <a:buNone/>
              <a:defRPr sz="2000"/>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10037289"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280084507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9">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21310278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10">
    <p:bg>
      <p:bgPr>
        <a:solidFill>
          <a:srgbClr val="68217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2200494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6698166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12">
    <p:spTree>
      <p:nvGrpSpPr>
        <p:cNvPr id="1" name=""/>
        <p:cNvGrpSpPr/>
        <p:nvPr/>
      </p:nvGrpSpPr>
      <p:grpSpPr>
        <a:xfrm>
          <a:off x="0" y="0"/>
          <a:ext cx="0" cy="0"/>
          <a:chOff x="0" y="0"/>
          <a:chExt cx="0" cy="0"/>
        </a:xfrm>
      </p:grpSpPr>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6"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74745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2">
    <p:bg>
      <p:bgPr>
        <a:solidFill>
          <a:schemeClr val="bg1">
            <a:lumMod val="85000"/>
          </a:schemeClr>
        </a:solidFill>
        <a:effectLst/>
      </p:bgPr>
    </p:bg>
    <p:spTree>
      <p:nvGrpSpPr>
        <p:cNvPr id="1" name=""/>
        <p:cNvGrpSpPr/>
        <p:nvPr/>
      </p:nvGrpSpPr>
      <p:grpSpPr>
        <a:xfrm>
          <a:off x="0" y="0"/>
          <a:ext cx="0" cy="0"/>
          <a:chOff x="0" y="0"/>
          <a:chExt cx="0" cy="0"/>
        </a:xfrm>
      </p:grpSpPr>
      <p:sp>
        <p:nvSpPr>
          <p:cNvPr id="7" name="TextBox 6"/>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232764146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5_4 column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761206" y="1522413"/>
            <a:ext cx="2286000" cy="4455054"/>
          </a:xfrm>
          <a:prstGeom prst="rect">
            <a:avLst/>
          </a:prstGeom>
          <a:solidFill>
            <a:schemeClr val="accent1"/>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342900" indent="-342900">
              <a:lnSpc>
                <a:spcPct val="90000"/>
              </a:lnSpc>
              <a:spcBef>
                <a:spcPts val="1000"/>
              </a:spcBef>
              <a:buFont typeface="Arial" panose="020B0604020202020204" pitchFamily="34" charset="0"/>
              <a:buChar char="•"/>
              <a:defRPr/>
            </a:pPr>
            <a:endParaRPr lang="en-US" sz="2000" dirty="0">
              <a:solidFill>
                <a:srgbClr val="505050"/>
              </a:solidFill>
              <a:latin typeface="Segoe UI Light"/>
              <a:cs typeface="Segoe UI" panose="020B0502040204020203" pitchFamily="34" charset="0"/>
            </a:endParaRPr>
          </a:p>
          <a:p>
            <a:pPr>
              <a:lnSpc>
                <a:spcPct val="90000"/>
              </a:lnSpc>
              <a:spcBef>
                <a:spcPts val="1000"/>
              </a:spcBef>
              <a:buFont typeface="Arial" panose="020B0604020202020204" pitchFamily="34" charset="0"/>
              <a:buNone/>
              <a:defRPr/>
            </a:pPr>
            <a:endParaRPr lang="en-US" sz="2000" dirty="0">
              <a:solidFill>
                <a:srgbClr val="505050"/>
              </a:solidFill>
              <a:latin typeface="Segoe UI Light"/>
              <a:cs typeface="Segoe UI" panose="020B0502040204020203" pitchFamily="34" charset="0"/>
            </a:endParaRP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p:txBody>
      </p:sp>
      <p:sp>
        <p:nvSpPr>
          <p:cNvPr id="13" name="Rectangle 12"/>
          <p:cNvSpPr/>
          <p:nvPr userDrawn="1"/>
        </p:nvSpPr>
        <p:spPr bwMode="auto">
          <a:xfrm>
            <a:off x="3059663" y="1528276"/>
            <a:ext cx="2286000" cy="4455054"/>
          </a:xfrm>
          <a:prstGeom prst="rect">
            <a:avLst/>
          </a:prstGeom>
          <a:solidFill>
            <a:schemeClr val="accent5"/>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dirty="0">
              <a:solidFill>
                <a:srgbClr val="505050"/>
              </a:solidFill>
              <a:latin typeface="Segoe UI Light"/>
              <a:cs typeface="Segoe UI" panose="020B0502040204020203" pitchFamily="34" charset="0"/>
            </a:endParaRPr>
          </a:p>
        </p:txBody>
      </p:sp>
      <p:sp>
        <p:nvSpPr>
          <p:cNvPr id="14" name="Rectangle 13"/>
          <p:cNvSpPr/>
          <p:nvPr userDrawn="1"/>
        </p:nvSpPr>
        <p:spPr bwMode="auto">
          <a:xfrm>
            <a:off x="8945981" y="1522413"/>
            <a:ext cx="2286000" cy="4455054"/>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dirty="0">
              <a:solidFill>
                <a:srgbClr val="505050"/>
              </a:solidFill>
              <a:latin typeface="Segoe UI Light"/>
              <a:cs typeface="Segoe UI" panose="020B0502040204020203" pitchFamily="34" charset="0"/>
            </a:endParaRPr>
          </a:p>
        </p:txBody>
      </p:sp>
      <p:sp>
        <p:nvSpPr>
          <p:cNvPr id="18" name="Rectangle 17"/>
          <p:cNvSpPr/>
          <p:nvPr userDrawn="1"/>
        </p:nvSpPr>
        <p:spPr bwMode="auto">
          <a:xfrm>
            <a:off x="6633876" y="1522413"/>
            <a:ext cx="2286000" cy="4455054"/>
          </a:xfrm>
          <a:prstGeom prst="rect">
            <a:avLst/>
          </a:prstGeom>
          <a:solidFill>
            <a:schemeClr val="accent2"/>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dirty="0">
              <a:solidFill>
                <a:prstClr val="white"/>
              </a:solidFill>
              <a:latin typeface="Segoe UI Light"/>
              <a:cs typeface="Segoe UI" panose="020B0502040204020203" pitchFamily="34" charset="0"/>
            </a:endParaRPr>
          </a:p>
        </p:txBody>
      </p:sp>
      <p:sp>
        <p:nvSpPr>
          <p:cNvPr id="12" name="Text Placeholder 11"/>
          <p:cNvSpPr txBox="1">
            <a:spLocks/>
          </p:cNvSpPr>
          <p:nvPr userDrawn="1"/>
        </p:nvSpPr>
        <p:spPr>
          <a:xfrm>
            <a:off x="762000" y="2287588"/>
            <a:ext cx="2158622" cy="3689879"/>
          </a:xfrm>
          <a:prstGeom prst="rect">
            <a:avLst/>
          </a:prstGeom>
        </p:spPr>
        <p:txBody>
          <a:bodyPr vert="horz"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rgbClr val="505050"/>
                </a:solidFill>
                <a:latin typeface="+mj-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dirty="0">
              <a:latin typeface="Segoe UI Light"/>
            </a:endParaRPr>
          </a:p>
        </p:txBody>
      </p:sp>
      <p:sp>
        <p:nvSpPr>
          <p:cNvPr id="20" name="Text Placeholder 2"/>
          <p:cNvSpPr>
            <a:spLocks noGrp="1"/>
          </p:cNvSpPr>
          <p:nvPr>
            <p:ph type="body" sz="quarter" idx="10"/>
          </p:nvPr>
        </p:nvSpPr>
        <p:spPr>
          <a:xfrm>
            <a:off x="761205" y="1720423"/>
            <a:ext cx="2272353" cy="4257043"/>
          </a:xfrm>
        </p:spPr>
        <p:txBody>
          <a:bodyPr>
            <a:noAutofit/>
          </a:bodyPr>
          <a:lstStyle>
            <a:lvl1pPr>
              <a:defRPr sz="22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1" name="Text Placeholder 2"/>
          <p:cNvSpPr>
            <a:spLocks noGrp="1"/>
          </p:cNvSpPr>
          <p:nvPr>
            <p:ph type="body" sz="quarter" idx="11"/>
          </p:nvPr>
        </p:nvSpPr>
        <p:spPr>
          <a:xfrm>
            <a:off x="6654802"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2" name="Text Placeholder 2"/>
          <p:cNvSpPr>
            <a:spLocks noGrp="1"/>
          </p:cNvSpPr>
          <p:nvPr>
            <p:ph type="body" sz="quarter" idx="12"/>
          </p:nvPr>
        </p:nvSpPr>
        <p:spPr>
          <a:xfrm>
            <a:off x="3067872"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3" name="Text Placeholder 2"/>
          <p:cNvSpPr>
            <a:spLocks noGrp="1"/>
          </p:cNvSpPr>
          <p:nvPr>
            <p:ph type="body" sz="quarter" idx="13"/>
          </p:nvPr>
        </p:nvSpPr>
        <p:spPr>
          <a:xfrm>
            <a:off x="8961469" y="1720423"/>
            <a:ext cx="2272353" cy="4257043"/>
          </a:xfr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24" name="Text Placeholder 16"/>
          <p:cNvSpPr>
            <a:spLocks noGrp="1"/>
          </p:cNvSpPr>
          <p:nvPr>
            <p:ph type="body" sz="quarter" idx="14" hasCustomPrompt="1"/>
          </p:nvPr>
        </p:nvSpPr>
        <p:spPr>
          <a:xfrm>
            <a:off x="761999" y="579840"/>
            <a:ext cx="10469982"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39518291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5_2 column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761205" y="1522413"/>
            <a:ext cx="5011797" cy="4455054"/>
          </a:xfrm>
          <a:prstGeom prst="rect">
            <a:avLst/>
          </a:prstGeom>
          <a:solidFill>
            <a:srgbClr val="FFC0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342900" indent="-342900">
              <a:lnSpc>
                <a:spcPct val="90000"/>
              </a:lnSpc>
              <a:spcBef>
                <a:spcPts val="1000"/>
              </a:spcBef>
              <a:buFont typeface="Arial" panose="020B0604020202020204" pitchFamily="34" charset="0"/>
              <a:buChar char="•"/>
              <a:defRPr/>
            </a:pPr>
            <a:endParaRPr lang="en-US" sz="2000" dirty="0">
              <a:solidFill>
                <a:srgbClr val="505050"/>
              </a:solidFill>
              <a:latin typeface="Segoe UI Light"/>
              <a:cs typeface="Segoe UI" panose="020B0502040204020203" pitchFamily="34" charset="0"/>
            </a:endParaRPr>
          </a:p>
          <a:p>
            <a:pPr>
              <a:lnSpc>
                <a:spcPct val="90000"/>
              </a:lnSpc>
              <a:spcBef>
                <a:spcPts val="1000"/>
              </a:spcBef>
              <a:buFont typeface="Arial" panose="020B0604020202020204" pitchFamily="34" charset="0"/>
              <a:buNone/>
              <a:defRPr/>
            </a:pPr>
            <a:endParaRPr lang="en-US" sz="2000" dirty="0">
              <a:solidFill>
                <a:srgbClr val="505050"/>
              </a:solidFill>
              <a:latin typeface="Segoe UI Light"/>
              <a:cs typeface="Segoe UI" panose="020B0502040204020203" pitchFamily="34" charset="0"/>
            </a:endParaRP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userDrawn="1"/>
        </p:nvSpPr>
        <p:spPr bwMode="auto">
          <a:xfrm>
            <a:off x="6538342" y="1522413"/>
            <a:ext cx="5011797" cy="4455054"/>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marL="231775" indent="-231775">
              <a:lnSpc>
                <a:spcPct val="90000"/>
              </a:lnSpc>
              <a:spcBef>
                <a:spcPts val="1000"/>
              </a:spcBef>
              <a:buFont typeface="Arial" panose="020B0604020202020204" pitchFamily="34" charset="0"/>
              <a:buChar char="•"/>
              <a:defRPr/>
            </a:pPr>
            <a:endParaRPr lang="en-US" sz="2000" dirty="0">
              <a:solidFill>
                <a:prstClr val="white"/>
              </a:solidFill>
              <a:latin typeface="Segoe UI Light"/>
              <a:cs typeface="Segoe UI" panose="020B0502040204020203" pitchFamily="34" charset="0"/>
            </a:endParaRPr>
          </a:p>
        </p:txBody>
      </p:sp>
      <p:sp>
        <p:nvSpPr>
          <p:cNvPr id="12" name="Text Placeholder 11"/>
          <p:cNvSpPr txBox="1">
            <a:spLocks/>
          </p:cNvSpPr>
          <p:nvPr userDrawn="1"/>
        </p:nvSpPr>
        <p:spPr>
          <a:xfrm>
            <a:off x="762000" y="2287588"/>
            <a:ext cx="2158622" cy="3689879"/>
          </a:xfrm>
          <a:prstGeom prst="rect">
            <a:avLst/>
          </a:prstGeom>
        </p:spPr>
        <p:txBody>
          <a:bodyPr vert="horz"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rgbClr val="505050"/>
                </a:solidFill>
                <a:latin typeface="+mj-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dirty="0">
              <a:latin typeface="Segoe UI Light"/>
            </a:endParaRPr>
          </a:p>
        </p:txBody>
      </p:sp>
      <p:sp>
        <p:nvSpPr>
          <p:cNvPr id="14" name="Text Placeholder 2"/>
          <p:cNvSpPr>
            <a:spLocks noGrp="1"/>
          </p:cNvSpPr>
          <p:nvPr>
            <p:ph type="body" sz="quarter" idx="10"/>
          </p:nvPr>
        </p:nvSpPr>
        <p:spPr>
          <a:xfrm>
            <a:off x="761205" y="1720424"/>
            <a:ext cx="5011797" cy="4257043"/>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11"/>
          </p:nvPr>
        </p:nvSpPr>
        <p:spPr>
          <a:xfrm>
            <a:off x="6530818" y="1720423"/>
            <a:ext cx="5011797" cy="4257043"/>
          </a:xfrm>
        </p:spPr>
        <p:txBody>
          <a:bodyPr>
            <a:no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6"/>
          <p:cNvSpPr>
            <a:spLocks noGrp="1"/>
          </p:cNvSpPr>
          <p:nvPr>
            <p:ph type="body" sz="quarter" idx="12" hasCustomPrompt="1"/>
          </p:nvPr>
        </p:nvSpPr>
        <p:spPr>
          <a:xfrm>
            <a:off x="761999" y="523279"/>
            <a:ext cx="10780616"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2009869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ctivity3_tit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
            <a:ext cx="12192000" cy="6857998"/>
          </a:xfrm>
          <a:prstGeom prst="rect">
            <a:avLst/>
          </a:prstGeom>
        </p:spPr>
      </p:pic>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rgbClr val="505050"/>
                </a:solidFill>
                <a:latin typeface="Segoe UI" panose="020B0502040204020203" pitchFamily="34" charset="0"/>
              </a:rPr>
              <a:t>Microsoft Confidential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3" cy="291368"/>
          </a:xfrm>
          <a:prstGeom prst="rect">
            <a:avLst/>
          </a:prstGeom>
        </p:spPr>
      </p:pic>
      <p:sp>
        <p:nvSpPr>
          <p:cNvPr id="7" name="TextBox 6"/>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rgbClr val="FFFFFF"/>
                </a:solidFill>
                <a:latin typeface="Segoe UI" panose="020B0502040204020203" pitchFamily="34" charset="0"/>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13" name="Text Placeholder 16"/>
          <p:cNvSpPr>
            <a:spLocks noGrp="1"/>
          </p:cNvSpPr>
          <p:nvPr>
            <p:ph type="body" sz="quarter" idx="10" hasCustomPrompt="1"/>
          </p:nvPr>
        </p:nvSpPr>
        <p:spPr>
          <a:xfrm>
            <a:off x="758952" y="758952"/>
            <a:ext cx="9005534" cy="660774"/>
          </a:xfrm>
        </p:spPr>
        <p:txBody>
          <a:bodyPr>
            <a:noAutofit/>
          </a:bodyPr>
          <a:lstStyle>
            <a:lvl1pPr marL="0" indent="0">
              <a:buNone/>
              <a:defRPr lang="en-US" sz="4000" kern="1200" dirty="0">
                <a:solidFill>
                  <a:schemeClr val="bg1"/>
                </a:solidFill>
                <a:latin typeface="Segoe UI"/>
                <a:ea typeface="+mn-ea"/>
                <a:cs typeface="+mn-cs"/>
              </a:defRPr>
            </a:lvl1pPr>
          </a:lstStyle>
          <a:p>
            <a:pPr lvl="0"/>
            <a:r>
              <a:rPr lang="en-US" dirty="0"/>
              <a:t>Click to add Activity Title</a:t>
            </a:r>
          </a:p>
        </p:txBody>
      </p:sp>
      <p:sp>
        <p:nvSpPr>
          <p:cNvPr id="14" name="Text Placeholder 16"/>
          <p:cNvSpPr>
            <a:spLocks noGrp="1"/>
          </p:cNvSpPr>
          <p:nvPr>
            <p:ph type="body" sz="quarter" idx="11" hasCustomPrompt="1"/>
          </p:nvPr>
        </p:nvSpPr>
        <p:spPr>
          <a:xfrm>
            <a:off x="758952" y="1554480"/>
            <a:ext cx="9005534" cy="545253"/>
          </a:xfrm>
        </p:spPr>
        <p:txBody>
          <a:bodyPr>
            <a:noAutofit/>
          </a:bodyPr>
          <a:lstStyle>
            <a:lvl1pPr marL="0" indent="0">
              <a:buNone/>
              <a:defRPr lang="en-US" sz="2800"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Tree>
    <p:extLst>
      <p:ext uri="{BB962C8B-B14F-4D97-AF65-F5344CB8AC3E}">
        <p14:creationId xmlns:p14="http://schemas.microsoft.com/office/powerpoint/2010/main" val="16010272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ctivity3_Instruction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84"/>
            <a:ext cx="12192000" cy="6885383"/>
          </a:xfrm>
          <a:prstGeom prst="rect">
            <a:avLst/>
          </a:prstGeom>
          <a:solidFill>
            <a:schemeClr val="bg2"/>
          </a:solidFill>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10884"/>
            <a:ext cx="9355427" cy="6901541"/>
          </a:xfrm>
          <a:prstGeom prst="rect">
            <a:avLst/>
          </a:prstGeom>
        </p:spPr>
      </p:pic>
      <p:sp>
        <p:nvSpPr>
          <p:cNvPr id="14" name="Text Placeholder 2"/>
          <p:cNvSpPr>
            <a:spLocks noGrp="1"/>
          </p:cNvSpPr>
          <p:nvPr>
            <p:ph type="body" sz="quarter" idx="10" hasCustomPrompt="1"/>
          </p:nvPr>
        </p:nvSpPr>
        <p:spPr>
          <a:xfrm>
            <a:off x="990599" y="2229722"/>
            <a:ext cx="7010400" cy="3631976"/>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chemeClr val="tx1"/>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990599" y="1359656"/>
            <a:ext cx="7010400"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Instructions</a:t>
            </a:r>
          </a:p>
        </p:txBody>
      </p:sp>
      <p:sp>
        <p:nvSpPr>
          <p:cNvPr id="10" name="Text Placeholder 16"/>
          <p:cNvSpPr>
            <a:spLocks noGrp="1"/>
          </p:cNvSpPr>
          <p:nvPr>
            <p:ph type="body" sz="quarter" idx="12" hasCustomPrompt="1"/>
          </p:nvPr>
        </p:nvSpPr>
        <p:spPr>
          <a:xfrm>
            <a:off x="990599" y="758290"/>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Activity Title</a:t>
            </a:r>
          </a:p>
        </p:txBody>
      </p:sp>
    </p:spTree>
    <p:extLst>
      <p:ext uri="{BB962C8B-B14F-4D97-AF65-F5344CB8AC3E}">
        <p14:creationId xmlns:p14="http://schemas.microsoft.com/office/powerpoint/2010/main" val="21838467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ctivity3_debrief">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2192000" cy="6866625"/>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flipV="1">
            <a:off x="3831770" y="-10886"/>
            <a:ext cx="8360229" cy="6879772"/>
          </a:xfrm>
          <a:prstGeom prst="rect">
            <a:avLst/>
          </a:prstGeom>
        </p:spPr>
      </p:pic>
      <p:sp>
        <p:nvSpPr>
          <p:cNvPr id="7" name="TextBox 6"/>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chemeClr val="tx1"/>
                </a:solidFill>
                <a:latin typeface="Segoe UI" panose="020B0502040204020203" pitchFamily="34" charset="0"/>
              </a:rPr>
              <a:t>Microsoft Confidential</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3" cy="291368"/>
          </a:xfrm>
          <a:prstGeom prst="rect">
            <a:avLst/>
          </a:prstGeom>
        </p:spPr>
      </p:pic>
      <p:sp>
        <p:nvSpPr>
          <p:cNvPr id="11" name="Text Placeholder 2"/>
          <p:cNvSpPr>
            <a:spLocks noGrp="1"/>
          </p:cNvSpPr>
          <p:nvPr>
            <p:ph type="body" sz="quarter" idx="10" hasCustomPrompt="1"/>
          </p:nvPr>
        </p:nvSpPr>
        <p:spPr>
          <a:xfrm>
            <a:off x="4314475" y="2960913"/>
            <a:ext cx="7474753" cy="3550375"/>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chemeClr val="tx1"/>
                </a:solidFill>
                <a:latin typeface="Segoe UI" panose="020B0502040204020203"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4"/>
          <p:cNvSpPr>
            <a:spLocks noGrp="1"/>
          </p:cNvSpPr>
          <p:nvPr>
            <p:ph type="body" sz="quarter" idx="11" hasCustomPrompt="1"/>
          </p:nvPr>
        </p:nvSpPr>
        <p:spPr>
          <a:xfrm>
            <a:off x="4314476" y="2041267"/>
            <a:ext cx="5754809"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Debrief</a:t>
            </a:r>
          </a:p>
        </p:txBody>
      </p:sp>
      <p:sp>
        <p:nvSpPr>
          <p:cNvPr id="13" name="Text Placeholder 16"/>
          <p:cNvSpPr>
            <a:spLocks noGrp="1"/>
          </p:cNvSpPr>
          <p:nvPr>
            <p:ph type="body" sz="quarter" idx="12" hasCustomPrompt="1"/>
          </p:nvPr>
        </p:nvSpPr>
        <p:spPr>
          <a:xfrm>
            <a:off x="4314476" y="1303238"/>
            <a:ext cx="5754809" cy="458632"/>
          </a:xfrm>
        </p:spPr>
        <p:txBody>
          <a:bodyPr anchor="ctr">
            <a:noAutofit/>
          </a:bodyPr>
          <a:lstStyle>
            <a:lvl1pPr marL="0" indent="0">
              <a:buNone/>
              <a:defRPr lang="en-US" sz="2800" kern="1200" dirty="0">
                <a:solidFill>
                  <a:schemeClr val="tx1"/>
                </a:solidFill>
                <a:latin typeface="Segoe UI"/>
                <a:ea typeface="+mn-ea"/>
                <a:cs typeface="+mn-cs"/>
              </a:defRPr>
            </a:lvl1pPr>
          </a:lstStyle>
          <a:p>
            <a:pPr lvl="0"/>
            <a:r>
              <a:rPr lang="en-US" dirty="0"/>
              <a:t>Click to add Activity Title</a:t>
            </a:r>
          </a:p>
        </p:txBody>
      </p:sp>
    </p:spTree>
    <p:extLst>
      <p:ext uri="{BB962C8B-B14F-4D97-AF65-F5344CB8AC3E}">
        <p14:creationId xmlns:p14="http://schemas.microsoft.com/office/powerpoint/2010/main" val="30858926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ctivity4_tit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16"/>
          <p:cNvSpPr>
            <a:spLocks noGrp="1"/>
          </p:cNvSpPr>
          <p:nvPr>
            <p:ph type="body" sz="quarter" idx="10" hasCustomPrompt="1"/>
          </p:nvPr>
        </p:nvSpPr>
        <p:spPr>
          <a:xfrm>
            <a:off x="758952" y="758952"/>
            <a:ext cx="900553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dirty="0"/>
              <a:t>Click to add Activity Title</a:t>
            </a:r>
          </a:p>
        </p:txBody>
      </p:sp>
      <p:sp>
        <p:nvSpPr>
          <p:cNvPr id="13" name="Text Placeholder 16"/>
          <p:cNvSpPr>
            <a:spLocks noGrp="1"/>
          </p:cNvSpPr>
          <p:nvPr>
            <p:ph type="body" sz="quarter" idx="11" hasCustomPrompt="1"/>
          </p:nvPr>
        </p:nvSpPr>
        <p:spPr>
          <a:xfrm>
            <a:off x="758952" y="1554480"/>
            <a:ext cx="900553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Tree>
    <p:extLst>
      <p:ext uri="{BB962C8B-B14F-4D97-AF65-F5344CB8AC3E}">
        <p14:creationId xmlns:p14="http://schemas.microsoft.com/office/powerpoint/2010/main" val="33019759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ctivity4_instructions">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1565"/>
          <a:stretch/>
        </p:blipFill>
        <p:spPr>
          <a:xfrm rot="16200000">
            <a:off x="797170" y="-797175"/>
            <a:ext cx="6857999" cy="8452338"/>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Instructions</a:t>
            </a:r>
          </a:p>
        </p:txBody>
      </p:sp>
      <p:sp>
        <p:nvSpPr>
          <p:cNvPr id="16" name="Text Placeholder 16"/>
          <p:cNvSpPr>
            <a:spLocks noGrp="1"/>
          </p:cNvSpPr>
          <p:nvPr>
            <p:ph type="body" sz="quarter" idx="12" hasCustomPrompt="1"/>
          </p:nvPr>
        </p:nvSpPr>
        <p:spPr>
          <a:xfrm>
            <a:off x="761999" y="758952"/>
            <a:ext cx="5682345"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Activity Title</a:t>
            </a:r>
          </a:p>
        </p:txBody>
      </p:sp>
    </p:spTree>
    <p:extLst>
      <p:ext uri="{BB962C8B-B14F-4D97-AF65-F5344CB8AC3E}">
        <p14:creationId xmlns:p14="http://schemas.microsoft.com/office/powerpoint/2010/main" val="18998685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ctivity4_debrief">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b="8973"/>
          <a:stretch/>
        </p:blipFill>
        <p:spPr>
          <a:xfrm rot="16200000">
            <a:off x="4620986" y="-713020"/>
            <a:ext cx="6857999" cy="8284029"/>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7" name="Text Placeholder 2"/>
          <p:cNvSpPr>
            <a:spLocks noGrp="1"/>
          </p:cNvSpPr>
          <p:nvPr>
            <p:ph type="body" sz="quarter" idx="10" hasCustomPrompt="1"/>
          </p:nvPr>
        </p:nvSpPr>
        <p:spPr>
          <a:xfrm>
            <a:off x="4103914" y="2129578"/>
            <a:ext cx="7064829" cy="4332514"/>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11" hasCustomPrompt="1"/>
          </p:nvPr>
        </p:nvSpPr>
        <p:spPr>
          <a:xfrm>
            <a:off x="4005943" y="1270787"/>
            <a:ext cx="7064829"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Debrief</a:t>
            </a:r>
          </a:p>
        </p:txBody>
      </p:sp>
      <p:sp>
        <p:nvSpPr>
          <p:cNvPr id="19" name="Text Placeholder 16"/>
          <p:cNvSpPr>
            <a:spLocks noGrp="1"/>
          </p:cNvSpPr>
          <p:nvPr>
            <p:ph type="body" sz="quarter" idx="12" hasCustomPrompt="1"/>
          </p:nvPr>
        </p:nvSpPr>
        <p:spPr>
          <a:xfrm>
            <a:off x="4005943" y="559935"/>
            <a:ext cx="7064829" cy="458632"/>
          </a:xfrm>
        </p:spPr>
        <p:txBody>
          <a:bodyPr anchor="ctr">
            <a:noAutofit/>
          </a:bodyPr>
          <a:lstStyle>
            <a:lvl1pPr marL="0" indent="0">
              <a:buNone/>
              <a:defRPr lang="en-US" sz="2800" kern="1200" dirty="0">
                <a:solidFill>
                  <a:schemeClr val="tx1"/>
                </a:solidFill>
                <a:latin typeface="Segoe UI"/>
                <a:ea typeface="+mn-ea"/>
                <a:cs typeface="+mn-cs"/>
              </a:defRPr>
            </a:lvl1pPr>
          </a:lstStyle>
          <a:p>
            <a:pPr lvl="0"/>
            <a:r>
              <a:rPr lang="en-US" dirty="0"/>
              <a:t>Click to add Activity Title</a:t>
            </a:r>
          </a:p>
        </p:txBody>
      </p:sp>
    </p:spTree>
    <p:extLst>
      <p:ext uri="{BB962C8B-B14F-4D97-AF65-F5344CB8AC3E}">
        <p14:creationId xmlns:p14="http://schemas.microsoft.com/office/powerpoint/2010/main" val="18216290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1_gray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83"/>
            <a:ext cx="12192000" cy="688538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471"/>
            <a:ext cx="8904514" cy="6878471"/>
          </a:xfrm>
          <a:prstGeom prst="rect">
            <a:avLst/>
          </a:prstGeom>
        </p:spPr>
      </p:pic>
      <p:sp>
        <p:nvSpPr>
          <p:cNvPr id="14" name="Text Placeholder 2"/>
          <p:cNvSpPr>
            <a:spLocks noGrp="1"/>
          </p:cNvSpPr>
          <p:nvPr>
            <p:ph type="body" sz="quarter" idx="10" hasCustomPrompt="1"/>
          </p:nvPr>
        </p:nvSpPr>
        <p:spPr>
          <a:xfrm>
            <a:off x="762000" y="2275115"/>
            <a:ext cx="7010400" cy="3631976"/>
          </a:xfrm>
          <a:prstGeom prst="rect">
            <a:avLst/>
          </a:prstGeom>
        </p:spPr>
        <p:txBody>
          <a:bodyPr>
            <a:noAutofit/>
          </a:bodyPr>
          <a:lstStyle>
            <a:lvl1pPr>
              <a:defRPr sz="2200">
                <a:solidFill>
                  <a:schemeClr val="bg1"/>
                </a:solidFill>
                <a:latin typeface="Segoe UI Light" panose="020B0502040204020203" pitchFamily="34" charset="0"/>
                <a:cs typeface="Segoe UI Light" panose="020B0502040204020203" pitchFamily="34" charset="0"/>
              </a:defRPr>
            </a:lvl1pPr>
            <a:lvl2pPr>
              <a:defRPr sz="2000">
                <a:solidFill>
                  <a:schemeClr val="bg1"/>
                </a:solidFill>
                <a:latin typeface="Segoe UI Light" panose="020B0502040204020203" pitchFamily="34" charset="0"/>
                <a:cs typeface="Segoe UI Light" panose="020B0502040204020203" pitchFamily="34" charset="0"/>
              </a:defRPr>
            </a:lvl2pPr>
            <a:lvl3pPr>
              <a:defRPr sz="1799">
                <a:solidFill>
                  <a:schemeClr val="bg1"/>
                </a:solidFill>
                <a:latin typeface="Segoe UI Light" panose="020B0502040204020203" pitchFamily="34" charset="0"/>
                <a:cs typeface="Segoe UI Light" panose="020B0502040204020203" pitchFamily="34" charset="0"/>
              </a:defRPr>
            </a:lvl3pPr>
            <a:lvl4pPr>
              <a:defRPr sz="1799">
                <a:solidFill>
                  <a:schemeClr val="bg1"/>
                </a:solidFill>
                <a:latin typeface="Segoe UI Light" panose="020B0502040204020203" pitchFamily="34" charset="0"/>
                <a:cs typeface="Segoe UI Light" panose="020B0502040204020203" pitchFamily="34" charset="0"/>
              </a:defRPr>
            </a:lvl4pPr>
            <a:lvl5pPr>
              <a:defRPr sz="1799">
                <a:solidFill>
                  <a:schemeClr val="bg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rgbClr val="FFFFFF"/>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762000" y="1358900"/>
            <a:ext cx="7010400" cy="462885"/>
          </a:xfrm>
        </p:spPr>
        <p:txBody>
          <a:bodyPr anchor="ctr">
            <a:noAutofit/>
          </a:bodyPr>
          <a:lstStyle>
            <a:lvl1pPr marL="0" indent="0">
              <a:buNone/>
              <a:defRPr sz="2400">
                <a:solidFill>
                  <a:schemeClr val="bg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0"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bg1"/>
                </a:solidFill>
                <a:latin typeface="Segoe UI"/>
                <a:ea typeface="+mn-ea"/>
                <a:cs typeface="+mn-cs"/>
              </a:defRPr>
            </a:lvl1pPr>
          </a:lstStyle>
          <a:p>
            <a:pPr lvl="0"/>
            <a:r>
              <a:rPr lang="en-US" dirty="0"/>
              <a:t>Click to edit Demo</a:t>
            </a:r>
          </a:p>
        </p:txBody>
      </p:sp>
    </p:spTree>
    <p:extLst>
      <p:ext uri="{BB962C8B-B14F-4D97-AF65-F5344CB8AC3E}">
        <p14:creationId xmlns:p14="http://schemas.microsoft.com/office/powerpoint/2010/main" val="25479788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2_yellow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6885383"/>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b="7546"/>
          <a:stretch/>
        </p:blipFill>
        <p:spPr>
          <a:xfrm rot="16200000">
            <a:off x="1312504" y="-1332979"/>
            <a:ext cx="6905860" cy="9530863"/>
          </a:xfrm>
          <a:prstGeom prst="rect">
            <a:avLst/>
          </a:prstGeom>
        </p:spPr>
      </p:pic>
      <p:sp>
        <p:nvSpPr>
          <p:cNvPr id="14" name="Text Placeholder 2"/>
          <p:cNvSpPr>
            <a:spLocks noGrp="1"/>
          </p:cNvSpPr>
          <p:nvPr>
            <p:ph type="body" sz="quarter" idx="10" hasCustomPrompt="1"/>
          </p:nvPr>
        </p:nvSpPr>
        <p:spPr>
          <a:xfrm>
            <a:off x="762000" y="2275114"/>
            <a:ext cx="7010400" cy="3976263"/>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1" hasCustomPrompt="1"/>
          </p:nvPr>
        </p:nvSpPr>
        <p:spPr>
          <a:xfrm>
            <a:off x="762000" y="1358900"/>
            <a:ext cx="570411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0" name="Text Placeholder 16"/>
          <p:cNvSpPr>
            <a:spLocks noGrp="1"/>
          </p:cNvSpPr>
          <p:nvPr>
            <p:ph type="body" sz="quarter" idx="12" hasCustomPrompt="1"/>
          </p:nvPr>
        </p:nvSpPr>
        <p:spPr>
          <a:xfrm>
            <a:off x="761999" y="664682"/>
            <a:ext cx="5704115"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Demo</a:t>
            </a:r>
          </a:p>
        </p:txBody>
      </p:sp>
      <p:sp>
        <p:nvSpPr>
          <p:cNvPr id="15" name="TextBox 14"/>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1212773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ivider_light backgroun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0" y="0"/>
            <a:ext cx="6640286" cy="4833257"/>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dirty="0"/>
              <a:t>Click to add Title</a:t>
            </a:r>
          </a:p>
        </p:txBody>
      </p:sp>
      <p:sp>
        <p:nvSpPr>
          <p:cNvPr id="5" name="Text Placeholder 16"/>
          <p:cNvSpPr>
            <a:spLocks noGrp="1"/>
          </p:cNvSpPr>
          <p:nvPr>
            <p:ph type="body" sz="quarter" idx="11" hasCustomPrompt="1"/>
          </p:nvPr>
        </p:nvSpPr>
        <p:spPr>
          <a:xfrm>
            <a:off x="758952" y="1554480"/>
            <a:ext cx="7953124" cy="545253"/>
          </a:xfrm>
        </p:spPr>
        <p:txBody>
          <a:bodyPr>
            <a:noAutofit/>
          </a:bodyPr>
          <a:lstStyle>
            <a:lvl1pPr marL="0" indent="0">
              <a:buNone/>
              <a:defRPr lang="en-US" sz="28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Click to add subtitle</a:t>
            </a:r>
          </a:p>
        </p:txBody>
      </p:sp>
      <p:sp>
        <p:nvSpPr>
          <p:cNvPr id="8" name="TextBox 7"/>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Tree>
    <p:extLst>
      <p:ext uri="{BB962C8B-B14F-4D97-AF65-F5344CB8AC3E}">
        <p14:creationId xmlns:p14="http://schemas.microsoft.com/office/powerpoint/2010/main" val="29273346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3_orange shap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84"/>
            <a:ext cx="12192000" cy="6885383"/>
          </a:xfrm>
          <a:prstGeom prst="rect">
            <a:avLst/>
          </a:prstGeom>
          <a:solidFill>
            <a:schemeClr val="bg2"/>
          </a:solidFill>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884"/>
            <a:ext cx="7893703" cy="6894970"/>
          </a:xfrm>
          <a:prstGeom prst="rect">
            <a:avLst/>
          </a:prstGeom>
        </p:spPr>
      </p:pic>
      <p:sp>
        <p:nvSpPr>
          <p:cNvPr id="14" name="Text Placeholder 2"/>
          <p:cNvSpPr>
            <a:spLocks noGrp="1"/>
          </p:cNvSpPr>
          <p:nvPr>
            <p:ph type="body" sz="quarter" idx="10" hasCustomPrompt="1"/>
          </p:nvPr>
        </p:nvSpPr>
        <p:spPr>
          <a:xfrm>
            <a:off x="762000" y="2275115"/>
            <a:ext cx="7010400" cy="3631976"/>
          </a:xfrm>
          <a:prstGeom prst="rect">
            <a:avLst/>
          </a:prstGeo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799">
                <a:solidFill>
                  <a:schemeClr val="tx1"/>
                </a:solidFill>
                <a:latin typeface="Segoe UI Light" panose="020B0502040204020203" pitchFamily="34" charset="0"/>
                <a:cs typeface="Segoe UI Light" panose="020B0502040204020203" pitchFamily="34" charset="0"/>
              </a:defRPr>
            </a:lvl3pPr>
            <a:lvl4pPr>
              <a:defRPr sz="1799">
                <a:solidFill>
                  <a:schemeClr val="tx1"/>
                </a:solidFill>
                <a:latin typeface="Segoe UI Light" panose="020B0502040204020203" pitchFamily="34" charset="0"/>
                <a:cs typeface="Segoe UI Light" panose="020B0502040204020203" pitchFamily="34" charset="0"/>
              </a:defRPr>
            </a:lvl4pPr>
            <a:lvl5pPr>
              <a:defRPr sz="1799">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2286000" y="6511289"/>
            <a:ext cx="1256754" cy="153888"/>
          </a:xfrm>
          <a:prstGeom prst="rect">
            <a:avLst/>
          </a:prstGeom>
          <a:noFill/>
        </p:spPr>
        <p:txBody>
          <a:bodyPr wrap="none" lIns="0" tIns="0" rIns="0" bIns="0" rtlCol="0">
            <a:noAutofit/>
          </a:bodyPr>
          <a:lstStyle/>
          <a:p>
            <a:pPr defTabSz="914089"/>
            <a:r>
              <a:rPr lang="en-US" sz="1000" dirty="0">
                <a:solidFill>
                  <a:schemeClr val="tx1"/>
                </a:solidFill>
                <a:latin typeface="Segoe UI" panose="020B0502040204020203" pitchFamily="34" charset="0"/>
              </a:rPr>
              <a:t>Microsoft Confidential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7" name="Text Placeholder 4"/>
          <p:cNvSpPr>
            <a:spLocks noGrp="1"/>
          </p:cNvSpPr>
          <p:nvPr>
            <p:ph type="body" sz="quarter" idx="11" hasCustomPrompt="1"/>
          </p:nvPr>
        </p:nvSpPr>
        <p:spPr>
          <a:xfrm>
            <a:off x="762000" y="1358900"/>
            <a:ext cx="7010400"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0"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Demo</a:t>
            </a:r>
          </a:p>
        </p:txBody>
      </p:sp>
    </p:spTree>
    <p:extLst>
      <p:ext uri="{BB962C8B-B14F-4D97-AF65-F5344CB8AC3E}">
        <p14:creationId xmlns:p14="http://schemas.microsoft.com/office/powerpoint/2010/main" val="10511916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4_white">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2419"/>
          <a:stretch/>
        </p:blipFill>
        <p:spPr>
          <a:xfrm rot="16200000">
            <a:off x="1988820" y="-1988826"/>
            <a:ext cx="6857999" cy="10835640"/>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4"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Demo</a:t>
            </a:r>
          </a:p>
        </p:txBody>
      </p:sp>
    </p:spTree>
    <p:extLst>
      <p:ext uri="{BB962C8B-B14F-4D97-AF65-F5344CB8AC3E}">
        <p14:creationId xmlns:p14="http://schemas.microsoft.com/office/powerpoint/2010/main" val="4129545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Demo4_white">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
          <a:stretch/>
        </p:blipFill>
        <p:spPr>
          <a:xfrm rot="16200000">
            <a:off x="2320292" y="-2320296"/>
            <a:ext cx="6857999" cy="11498582"/>
          </a:xfrm>
          <a:prstGeom prst="rect">
            <a:avLst/>
          </a:prstGeom>
        </p:spPr>
      </p:pic>
      <p:sp>
        <p:nvSpPr>
          <p:cNvPr id="9" name="TextBox 8"/>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2" name="Text Placeholder 2"/>
          <p:cNvSpPr>
            <a:spLocks noGrp="1"/>
          </p:cNvSpPr>
          <p:nvPr>
            <p:ph type="body" sz="quarter" idx="10" hasCustomPrompt="1"/>
          </p:nvPr>
        </p:nvSpPr>
        <p:spPr>
          <a:xfrm>
            <a:off x="761999" y="2275114"/>
            <a:ext cx="7086601" cy="4013887"/>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1" hasCustomPrompt="1"/>
          </p:nvPr>
        </p:nvSpPr>
        <p:spPr>
          <a:xfrm>
            <a:off x="762000" y="1358900"/>
            <a:ext cx="5682344"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4" name="Text Placeholder 16"/>
          <p:cNvSpPr>
            <a:spLocks noGrp="1"/>
          </p:cNvSpPr>
          <p:nvPr>
            <p:ph type="body" sz="quarter" idx="12" hasCustomPrompt="1"/>
          </p:nvPr>
        </p:nvSpPr>
        <p:spPr>
          <a:xfrm>
            <a:off x="761999" y="758952"/>
            <a:ext cx="7010401" cy="458632"/>
          </a:xfrm>
        </p:spPr>
        <p:txBody>
          <a:bodyPr anchor="ctr">
            <a:noAutofit/>
          </a:bodyPr>
          <a:lstStyle>
            <a:lvl1pPr marL="0" indent="0">
              <a:buNone/>
              <a:defRPr lang="en-US" sz="2800" kern="1200" baseline="0" dirty="0">
                <a:solidFill>
                  <a:schemeClr val="tx1"/>
                </a:solidFill>
                <a:latin typeface="Segoe UI"/>
                <a:ea typeface="+mn-ea"/>
                <a:cs typeface="+mn-cs"/>
              </a:defRPr>
            </a:lvl1pPr>
          </a:lstStyle>
          <a:p>
            <a:pPr lvl="0"/>
            <a:r>
              <a:rPr lang="en-US" dirty="0"/>
              <a:t>Click to add Demo</a:t>
            </a:r>
          </a:p>
        </p:txBody>
      </p:sp>
    </p:spTree>
    <p:extLst>
      <p:ext uri="{BB962C8B-B14F-4D97-AF65-F5344CB8AC3E}">
        <p14:creationId xmlns:p14="http://schemas.microsoft.com/office/powerpoint/2010/main" val="29195571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1">
    <p:bg>
      <p:bgPr>
        <a:solidFill>
          <a:srgbClr val="73737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222" cy="6858000"/>
          </a:xfrm>
          <a:prstGeom prst="rect">
            <a:avLst/>
          </a:prstGeom>
        </p:spPr>
      </p:pic>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2" name="TextBox 1"/>
          <p:cNvSpPr txBox="1"/>
          <p:nvPr userDrawn="1"/>
        </p:nvSpPr>
        <p:spPr>
          <a:xfrm>
            <a:off x="3435560" y="2532370"/>
            <a:ext cx="5320880" cy="1446550"/>
          </a:xfrm>
          <a:prstGeom prst="rect">
            <a:avLst/>
          </a:prstGeom>
          <a:noFill/>
        </p:spPr>
        <p:txBody>
          <a:bodyPr wrap="none" rtlCol="0">
            <a:spAutoFit/>
          </a:bodyPr>
          <a:lstStyle/>
          <a:p>
            <a:r>
              <a:rPr lang="en-US" sz="8800" dirty="0">
                <a:solidFill>
                  <a:srgbClr val="FFB900"/>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987295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2">
    <p:bg>
      <p:bgPr>
        <a:solidFill>
          <a:srgbClr val="000000"/>
        </a:solidFill>
        <a:effectLst/>
      </p:bgPr>
    </p:bg>
    <p:spTree>
      <p:nvGrpSpPr>
        <p:cNvPr id="1" name=""/>
        <p:cNvGrpSpPr/>
        <p:nvPr/>
      </p:nvGrpSpPr>
      <p:grpSpPr>
        <a:xfrm>
          <a:off x="0" y="0"/>
          <a:ext cx="0" cy="0"/>
          <a:chOff x="0" y="0"/>
          <a:chExt cx="0" cy="0"/>
        </a:xfrm>
      </p:grpSpPr>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pic>
        <p:nvPicPr>
          <p:cNvPr id="3" name="Picture 2"/>
          <p:cNvPicPr>
            <a:picLocks noChangeAspect="1"/>
          </p:cNvPicPr>
          <p:nvPr userDrawn="1"/>
        </p:nvPicPr>
        <p:blipFill>
          <a:blip r:embed="rId3"/>
          <a:stretch>
            <a:fillRect/>
          </a:stretch>
        </p:blipFill>
        <p:spPr>
          <a:xfrm>
            <a:off x="3692502" y="2084913"/>
            <a:ext cx="4825644" cy="2705452"/>
          </a:xfrm>
          <a:prstGeom prst="rect">
            <a:avLst/>
          </a:prstGeom>
        </p:spPr>
      </p:pic>
    </p:spTree>
    <p:extLst>
      <p:ext uri="{BB962C8B-B14F-4D97-AF65-F5344CB8AC3E}">
        <p14:creationId xmlns:p14="http://schemas.microsoft.com/office/powerpoint/2010/main" val="2781444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s_Bing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9" name="Rectangle 8"/>
          <p:cNvSpPr/>
          <p:nvPr userDrawn="1"/>
        </p:nvSpPr>
        <p:spPr bwMode="auto">
          <a:xfrm>
            <a:off x="5332413" y="0"/>
            <a:ext cx="2286000" cy="2286000"/>
          </a:xfrm>
          <a:prstGeom prst="rect">
            <a:avLst/>
          </a:prstGeom>
          <a:solidFill>
            <a:srgbClr val="FFB9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Bing Orange</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255</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185</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0</a:t>
            </a:r>
          </a:p>
        </p:txBody>
      </p:sp>
      <p:sp>
        <p:nvSpPr>
          <p:cNvPr id="13" name="Rectangle 12"/>
          <p:cNvSpPr/>
          <p:nvPr userDrawn="1"/>
        </p:nvSpPr>
        <p:spPr bwMode="auto">
          <a:xfrm>
            <a:off x="7618412" y="0"/>
            <a:ext cx="2286000" cy="2286000"/>
          </a:xfrm>
          <a:prstGeom prst="rect">
            <a:avLst/>
          </a:prstGeom>
          <a:solidFill>
            <a:srgbClr val="E81123"/>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Red 185</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232</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17</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35</a:t>
            </a:r>
          </a:p>
        </p:txBody>
      </p:sp>
      <p:sp>
        <p:nvSpPr>
          <p:cNvPr id="14" name="Rectangle 13"/>
          <p:cNvSpPr/>
          <p:nvPr userDrawn="1"/>
        </p:nvSpPr>
        <p:spPr bwMode="auto">
          <a:xfrm>
            <a:off x="9899650" y="0"/>
            <a:ext cx="2286000" cy="2286000"/>
          </a:xfrm>
          <a:prstGeom prst="rect">
            <a:avLst/>
          </a:prstGeom>
          <a:solidFill>
            <a:schemeClr val="accent2"/>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Orange 144</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255</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140</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0 </a:t>
            </a:r>
          </a:p>
        </p:txBody>
      </p:sp>
      <p:sp>
        <p:nvSpPr>
          <p:cNvPr id="15" name="Rectangle 14"/>
          <p:cNvSpPr/>
          <p:nvPr userDrawn="1"/>
        </p:nvSpPr>
        <p:spPr bwMode="auto">
          <a:xfrm>
            <a:off x="5332413" y="2286000"/>
            <a:ext cx="2286000" cy="2286000"/>
          </a:xfrm>
          <a:prstGeom prst="rect">
            <a:avLst/>
          </a:prstGeom>
          <a:solidFill>
            <a:srgbClr val="FCD116"/>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solidFill>
                  <a:schemeClr val="tx1"/>
                </a:solidFill>
                <a:latin typeface="Segoe UI" panose="020B0502040204020203" pitchFamily="34" charset="0"/>
              </a:rPr>
              <a:t>Yellow 116</a:t>
            </a:r>
          </a:p>
          <a:p>
            <a:pPr defTabSz="914099" fontAlgn="base">
              <a:spcBef>
                <a:spcPct val="0"/>
              </a:spcBef>
              <a:spcAft>
                <a:spcPct val="0"/>
              </a:spcAft>
              <a:defRPr/>
            </a:pPr>
            <a:endParaRPr lang="en-US" sz="1400" kern="0" dirty="0">
              <a:solidFill>
                <a:schemeClr val="tx1"/>
              </a:solidFill>
              <a:latin typeface="Segoe UI" panose="020B0502040204020203" pitchFamily="34" charset="0"/>
            </a:endParaRPr>
          </a:p>
          <a:p>
            <a:pPr defTabSz="914099" fontAlgn="base">
              <a:spcBef>
                <a:spcPct val="0"/>
              </a:spcBef>
              <a:spcAft>
                <a:spcPct val="0"/>
              </a:spcAft>
              <a:defRPr/>
            </a:pPr>
            <a:r>
              <a:rPr lang="en-US" sz="1400" kern="0" dirty="0">
                <a:solidFill>
                  <a:schemeClr val="tx1"/>
                </a:solidFill>
                <a:latin typeface="Segoe UI" panose="020B0502040204020203" pitchFamily="34" charset="0"/>
              </a:rPr>
              <a:t>R 252</a:t>
            </a:r>
          </a:p>
          <a:p>
            <a:pPr defTabSz="914099" fontAlgn="base">
              <a:spcBef>
                <a:spcPct val="0"/>
              </a:spcBef>
              <a:spcAft>
                <a:spcPct val="0"/>
              </a:spcAft>
              <a:defRPr/>
            </a:pPr>
            <a:r>
              <a:rPr lang="en-US" sz="1400" kern="0" dirty="0">
                <a:solidFill>
                  <a:schemeClr val="tx1"/>
                </a:solidFill>
                <a:latin typeface="Segoe UI" panose="020B0502040204020203" pitchFamily="34" charset="0"/>
              </a:rPr>
              <a:t>G 209</a:t>
            </a:r>
          </a:p>
          <a:p>
            <a:pPr defTabSz="914099" fontAlgn="base">
              <a:spcBef>
                <a:spcPct val="0"/>
              </a:spcBef>
              <a:spcAft>
                <a:spcPct val="0"/>
              </a:spcAft>
              <a:defRPr/>
            </a:pPr>
            <a:r>
              <a:rPr lang="en-US" sz="1400" kern="0" dirty="0">
                <a:solidFill>
                  <a:schemeClr val="tx1"/>
                </a:solidFill>
                <a:latin typeface="Segoe UI" panose="020B0502040204020203" pitchFamily="34" charset="0"/>
              </a:rPr>
              <a:t>B 22</a:t>
            </a:r>
          </a:p>
        </p:txBody>
      </p:sp>
      <p:sp>
        <p:nvSpPr>
          <p:cNvPr id="16" name="Rectangle 15"/>
          <p:cNvSpPr/>
          <p:nvPr userDrawn="1"/>
        </p:nvSpPr>
        <p:spPr bwMode="auto">
          <a:xfrm>
            <a:off x="7618412" y="2286000"/>
            <a:ext cx="2286000" cy="2286000"/>
          </a:xfrm>
          <a:prstGeom prst="rect">
            <a:avLst/>
          </a:prstGeom>
          <a:solidFill>
            <a:srgbClr val="FFF100"/>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solidFill>
                  <a:schemeClr val="tx1"/>
                </a:solidFill>
                <a:latin typeface="Segoe UI" panose="020B0502040204020203" pitchFamily="34" charset="0"/>
              </a:rPr>
              <a:t>Process Yellow</a:t>
            </a:r>
          </a:p>
          <a:p>
            <a:pPr defTabSz="914099" fontAlgn="base">
              <a:spcBef>
                <a:spcPct val="0"/>
              </a:spcBef>
              <a:spcAft>
                <a:spcPct val="0"/>
              </a:spcAft>
              <a:defRPr/>
            </a:pPr>
            <a:endParaRPr lang="en-US" sz="1400" kern="0" dirty="0">
              <a:solidFill>
                <a:schemeClr val="tx1"/>
              </a:solidFill>
              <a:latin typeface="Segoe UI" panose="020B0502040204020203" pitchFamily="34" charset="0"/>
            </a:endParaRPr>
          </a:p>
          <a:p>
            <a:pPr defTabSz="914099" fontAlgn="base">
              <a:spcBef>
                <a:spcPct val="0"/>
              </a:spcBef>
              <a:spcAft>
                <a:spcPct val="0"/>
              </a:spcAft>
              <a:defRPr/>
            </a:pPr>
            <a:r>
              <a:rPr lang="en-US" sz="1400" kern="0" dirty="0">
                <a:solidFill>
                  <a:schemeClr val="tx1"/>
                </a:solidFill>
                <a:latin typeface="Segoe UI" panose="020B0502040204020203" pitchFamily="34" charset="0"/>
              </a:rPr>
              <a:t>R 255</a:t>
            </a:r>
          </a:p>
          <a:p>
            <a:pPr defTabSz="914099" fontAlgn="base">
              <a:spcBef>
                <a:spcPct val="0"/>
              </a:spcBef>
              <a:spcAft>
                <a:spcPct val="0"/>
              </a:spcAft>
              <a:defRPr/>
            </a:pPr>
            <a:r>
              <a:rPr lang="en-US" sz="1400" kern="0" dirty="0">
                <a:solidFill>
                  <a:schemeClr val="tx1"/>
                </a:solidFill>
                <a:latin typeface="Segoe UI" panose="020B0502040204020203" pitchFamily="34" charset="0"/>
              </a:rPr>
              <a:t>G 241</a:t>
            </a:r>
          </a:p>
          <a:p>
            <a:pPr defTabSz="914099" fontAlgn="base">
              <a:spcBef>
                <a:spcPct val="0"/>
              </a:spcBef>
              <a:spcAft>
                <a:spcPct val="0"/>
              </a:spcAft>
              <a:defRPr/>
            </a:pPr>
            <a:r>
              <a:rPr lang="en-US" sz="1400" kern="0" dirty="0">
                <a:solidFill>
                  <a:schemeClr val="tx1"/>
                </a:solidFill>
                <a:latin typeface="Segoe UI" panose="020B0502040204020203" pitchFamily="34" charset="0"/>
              </a:rPr>
              <a:t>B 0</a:t>
            </a:r>
          </a:p>
        </p:txBody>
      </p:sp>
      <p:sp>
        <p:nvSpPr>
          <p:cNvPr id="17" name="Rectangle 16"/>
          <p:cNvSpPr/>
          <p:nvPr userDrawn="1"/>
        </p:nvSpPr>
        <p:spPr bwMode="auto">
          <a:xfrm>
            <a:off x="9902825" y="2286000"/>
            <a:ext cx="2286000" cy="2286000"/>
          </a:xfrm>
          <a:prstGeom prst="rect">
            <a:avLst/>
          </a:prstGeom>
          <a:solidFill>
            <a:srgbClr val="FFFC9E"/>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solidFill>
                  <a:schemeClr val="tx1"/>
                </a:solidFill>
                <a:latin typeface="Segoe UI" panose="020B0502040204020203" pitchFamily="34" charset="0"/>
              </a:rPr>
              <a:t>Yellow 100</a:t>
            </a:r>
          </a:p>
          <a:p>
            <a:pPr defTabSz="914099" fontAlgn="base">
              <a:spcBef>
                <a:spcPct val="0"/>
              </a:spcBef>
              <a:spcAft>
                <a:spcPct val="0"/>
              </a:spcAft>
              <a:defRPr/>
            </a:pPr>
            <a:endParaRPr lang="en-US" sz="1400" kern="0" dirty="0">
              <a:solidFill>
                <a:schemeClr val="tx1"/>
              </a:solidFill>
              <a:latin typeface="Segoe UI" panose="020B0502040204020203" pitchFamily="34" charset="0"/>
            </a:endParaRPr>
          </a:p>
          <a:p>
            <a:pPr defTabSz="914099" fontAlgn="base">
              <a:spcBef>
                <a:spcPct val="0"/>
              </a:spcBef>
              <a:spcAft>
                <a:spcPct val="0"/>
              </a:spcAft>
              <a:defRPr/>
            </a:pPr>
            <a:r>
              <a:rPr lang="en-US" sz="1400" kern="0" dirty="0">
                <a:solidFill>
                  <a:schemeClr val="tx1"/>
                </a:solidFill>
                <a:latin typeface="Segoe UI" panose="020B0502040204020203" pitchFamily="34" charset="0"/>
              </a:rPr>
              <a:t>R 255</a:t>
            </a:r>
          </a:p>
          <a:p>
            <a:pPr defTabSz="914099" fontAlgn="base">
              <a:spcBef>
                <a:spcPct val="0"/>
              </a:spcBef>
              <a:spcAft>
                <a:spcPct val="0"/>
              </a:spcAft>
              <a:defRPr/>
            </a:pPr>
            <a:r>
              <a:rPr lang="en-US" sz="1400" kern="0" dirty="0">
                <a:solidFill>
                  <a:schemeClr val="tx1"/>
                </a:solidFill>
                <a:latin typeface="Segoe UI" panose="020B0502040204020203" pitchFamily="34" charset="0"/>
              </a:rPr>
              <a:t>G 252</a:t>
            </a:r>
          </a:p>
          <a:p>
            <a:pPr defTabSz="914099" fontAlgn="base">
              <a:spcBef>
                <a:spcPct val="0"/>
              </a:spcBef>
              <a:spcAft>
                <a:spcPct val="0"/>
              </a:spcAft>
              <a:defRPr/>
            </a:pPr>
            <a:r>
              <a:rPr lang="en-US" sz="1400" kern="0" dirty="0">
                <a:solidFill>
                  <a:schemeClr val="tx1"/>
                </a:solidFill>
                <a:latin typeface="Segoe UI" panose="020B0502040204020203" pitchFamily="34" charset="0"/>
              </a:rPr>
              <a:t>B 158 </a:t>
            </a:r>
          </a:p>
        </p:txBody>
      </p:sp>
      <p:sp>
        <p:nvSpPr>
          <p:cNvPr id="18" name="Rectangle 17"/>
          <p:cNvSpPr/>
          <p:nvPr userDrawn="1"/>
        </p:nvSpPr>
        <p:spPr bwMode="auto">
          <a:xfrm>
            <a:off x="5332413" y="4572000"/>
            <a:ext cx="2286000" cy="2286000"/>
          </a:xfrm>
          <a:prstGeom prst="rect">
            <a:avLst/>
          </a:prstGeom>
          <a:solidFill>
            <a:srgbClr val="68217A"/>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Purple 256</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104</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33</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122</a:t>
            </a:r>
          </a:p>
        </p:txBody>
      </p:sp>
      <p:sp>
        <p:nvSpPr>
          <p:cNvPr id="19" name="Rectangle 18"/>
          <p:cNvSpPr/>
          <p:nvPr userDrawn="1"/>
        </p:nvSpPr>
        <p:spPr bwMode="auto">
          <a:xfrm>
            <a:off x="7618412" y="4572000"/>
            <a:ext cx="2286000" cy="2286000"/>
          </a:xfrm>
          <a:prstGeom prst="rect">
            <a:avLst/>
          </a:prstGeom>
          <a:solidFill>
            <a:srgbClr val="B4009E"/>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Magenta 241</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180</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0</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158</a:t>
            </a:r>
          </a:p>
        </p:txBody>
      </p:sp>
      <p:sp>
        <p:nvSpPr>
          <p:cNvPr id="20" name="Rectangle 19"/>
          <p:cNvSpPr/>
          <p:nvPr userDrawn="1"/>
        </p:nvSpPr>
        <p:spPr bwMode="auto">
          <a:xfrm>
            <a:off x="9902825" y="4572000"/>
            <a:ext cx="2286000" cy="2286000"/>
          </a:xfrm>
          <a:prstGeom prst="rect">
            <a:avLst/>
          </a:prstGeom>
          <a:solidFill>
            <a:srgbClr val="EC008C"/>
          </a:solidFill>
          <a:ln w="10795" cap="flat" cmpd="sng" algn="ctr">
            <a:noFill/>
            <a:prstDash val="solid"/>
            <a:headEnd type="none" w="med" len="med"/>
            <a:tailEnd type="none" w="med" len="med"/>
          </a:ln>
          <a:effectLst/>
        </p:spPr>
        <p:txBody>
          <a:bodyPr vert="horz" wrap="square" lIns="91440" tIns="91440" rIns="0" bIns="0" numCol="1" rtlCol="0" anchor="t" anchorCtr="0" compatLnSpc="1">
            <a:prstTxWarp prst="textNoShape">
              <a:avLst/>
            </a:prstTxWarp>
            <a:noAutofit/>
          </a:bodyPr>
          <a:lstStyle/>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Process Magenta</a:t>
            </a:r>
          </a:p>
          <a:p>
            <a:pPr defTabSz="914099" fontAlgn="base">
              <a:spcBef>
                <a:spcPct val="0"/>
              </a:spcBef>
              <a:spcAft>
                <a:spcPct val="0"/>
              </a:spcAft>
              <a:defRPr/>
            </a:pPr>
            <a:endParaRPr lang="en-US" sz="1400" kern="0" dirty="0">
              <a:gradFill>
                <a:gsLst>
                  <a:gs pos="0">
                    <a:srgbClr val="FFFFFF"/>
                  </a:gs>
                  <a:gs pos="100000">
                    <a:srgbClr val="FFFFFF"/>
                  </a:gs>
                </a:gsLst>
                <a:lin ang="5400000" scaled="0"/>
              </a:gradFill>
              <a:latin typeface="Segoe UI" panose="020B0502040204020203" pitchFamily="34" charset="0"/>
            </a:endParaRP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R 236</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G 0</a:t>
            </a:r>
          </a:p>
          <a:p>
            <a:pPr defTabSz="914099" fontAlgn="base">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rPr>
              <a:t>B 140 </a:t>
            </a:r>
          </a:p>
        </p:txBody>
      </p:sp>
      <p:sp>
        <p:nvSpPr>
          <p:cNvPr id="22" name="Text Placeholder 2"/>
          <p:cNvSpPr>
            <a:spLocks noGrp="1"/>
          </p:cNvSpPr>
          <p:nvPr>
            <p:ph type="body" sz="quarter" idx="10"/>
          </p:nvPr>
        </p:nvSpPr>
        <p:spPr>
          <a:xfrm>
            <a:off x="761999" y="2417763"/>
            <a:ext cx="8871858" cy="3489325"/>
          </a:xfrm>
        </p:spPr>
        <p:txBody>
          <a:bodyPr>
            <a:noAutofit/>
          </a:bodyPr>
          <a:lstStyle>
            <a:lvl1pPr>
              <a:defRPr sz="2200">
                <a:latin typeface="Segoe UI Light" panose="020B0502040204020203" pitchFamily="34" charset="0"/>
                <a:cs typeface="Segoe UI Light" panose="020B0502040204020203" pitchFamily="34" charset="0"/>
              </a:defRPr>
            </a:lvl1pPr>
            <a:lvl2pPr>
              <a:defRPr sz="20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400">
                <a:latin typeface="+mj-lt"/>
              </a:defRPr>
            </a:lvl1pPr>
          </a:lstStyle>
          <a:p>
            <a:pPr lvl="0"/>
            <a:r>
              <a:rPr lang="en-US" dirty="0"/>
              <a:t>Click to edit subtitle</a:t>
            </a:r>
          </a:p>
        </p:txBody>
      </p:sp>
      <p:sp>
        <p:nvSpPr>
          <p:cNvPr id="2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14922879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9" y="2174023"/>
            <a:ext cx="4002436" cy="3956669"/>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dirty="0"/>
          </a:p>
        </p:txBody>
      </p:sp>
      <p:sp>
        <p:nvSpPr>
          <p:cNvPr id="8"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endParaRPr lang="en-US" dirty="0"/>
          </a:p>
        </p:txBody>
      </p:sp>
      <p:sp>
        <p:nvSpPr>
          <p:cNvPr id="10" name="Text Placeholder 7"/>
          <p:cNvSpPr>
            <a:spLocks noGrp="1"/>
          </p:cNvSpPr>
          <p:nvPr>
            <p:ph type="body" sz="quarter" idx="10"/>
          </p:nvPr>
        </p:nvSpPr>
        <p:spPr>
          <a:xfrm>
            <a:off x="263477" y="679867"/>
            <a:ext cx="10972800" cy="570227"/>
          </a:xfrm>
          <a:prstGeom prst="rect">
            <a:avLst/>
          </a:prstGeom>
        </p:spPr>
        <p:txBody>
          <a:bodyPr vert="horz"/>
          <a:lstStyle>
            <a:lvl1pPr marL="0" indent="0">
              <a:buNone/>
              <a:defRPr sz="2000">
                <a:solidFill>
                  <a:srgbClr val="969696"/>
                </a:solidFill>
                <a:latin typeface="Arial"/>
              </a:defRPr>
            </a:lvl1pPr>
            <a:lvl2pPr>
              <a:defRPr sz="2400">
                <a:solidFill>
                  <a:schemeClr val="accent6"/>
                </a:solidFill>
              </a:defRPr>
            </a:lvl2pPr>
            <a:lvl3pPr>
              <a:defRPr sz="2400">
                <a:solidFill>
                  <a:schemeClr val="accent6"/>
                </a:solidFill>
              </a:defRPr>
            </a:lvl3pPr>
            <a:lvl4pPr>
              <a:defRPr sz="2400">
                <a:solidFill>
                  <a:schemeClr val="accent6"/>
                </a:solidFill>
              </a:defRPr>
            </a:lvl4pPr>
            <a:lvl5pPr>
              <a:defRPr sz="24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10605144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igh density">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263477" y="907143"/>
            <a:ext cx="10972800" cy="5223547"/>
          </a:xfrm>
          <a:prstGeom prst="rect">
            <a:avLst/>
          </a:prstGeom>
        </p:spPr>
        <p:txBody>
          <a:bodyPr vert="horz"/>
          <a:lstStyle>
            <a:lvl1pPr marL="0" indent="0">
              <a:spcBef>
                <a:spcPts val="0"/>
              </a:spcBef>
              <a:buNone/>
              <a:defRPr sz="1600">
                <a:solidFill>
                  <a:schemeClr val="tx1"/>
                </a:solidFill>
                <a:latin typeface="Arial"/>
              </a:defRPr>
            </a:lvl1pPr>
            <a:lvl2pPr>
              <a:spcBef>
                <a:spcPts val="0"/>
              </a:spcBef>
              <a:defRPr sz="1600">
                <a:solidFill>
                  <a:schemeClr val="tx1"/>
                </a:solidFill>
                <a:latin typeface="Arial"/>
              </a:defRPr>
            </a:lvl2pPr>
            <a:lvl3pPr>
              <a:spcBef>
                <a:spcPts val="0"/>
              </a:spcBef>
              <a:defRPr sz="1600">
                <a:solidFill>
                  <a:schemeClr val="tx1"/>
                </a:solidFill>
                <a:latin typeface="Arial"/>
              </a:defRPr>
            </a:lvl3pPr>
            <a:lvl4pPr>
              <a:spcBef>
                <a:spcPts val="0"/>
              </a:spcBef>
              <a:defRPr sz="1600">
                <a:solidFill>
                  <a:schemeClr val="tx1"/>
                </a:solidFill>
                <a:latin typeface="Arial"/>
              </a:defRPr>
            </a:lvl4pPr>
            <a:lvl5pPr>
              <a:spcBef>
                <a:spcPts val="0"/>
              </a:spcBef>
              <a:defRPr sz="1600">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42021" y="6130692"/>
            <a:ext cx="887088" cy="366183"/>
          </a:xfrm>
          <a:prstGeom prst="rect">
            <a:avLst/>
          </a:prstGeom>
        </p:spPr>
        <p:txBody>
          <a:bodyPr vert="horz" lIns="91440" tIns="45720" rIns="91440" bIns="45720" rtlCol="0" anchor="ctr"/>
          <a:lstStyle>
            <a:lvl1pPr algn="l">
              <a:defRPr sz="1200">
                <a:solidFill>
                  <a:schemeClr val="tx2"/>
                </a:solidFill>
              </a:defRPr>
            </a:lvl1pPr>
          </a:lstStyle>
          <a:p>
            <a:fld id="{DDDA0D95-ECF6-1245-9CB3-30C76A33D7EB}" type="slidenum">
              <a:rPr lang="en-US" smtClean="0"/>
              <a:pPr/>
              <a:t>‹#›</a:t>
            </a:fld>
            <a:endParaRPr lang="en-US" dirty="0"/>
          </a:p>
        </p:txBody>
      </p:sp>
      <p:sp>
        <p:nvSpPr>
          <p:cNvPr id="5" name="Title 1"/>
          <p:cNvSpPr>
            <a:spLocks noGrp="1"/>
          </p:cNvSpPr>
          <p:nvPr>
            <p:ph type="title"/>
          </p:nvPr>
        </p:nvSpPr>
        <p:spPr>
          <a:xfrm>
            <a:off x="263477" y="188736"/>
            <a:ext cx="10972800" cy="547814"/>
          </a:xfrm>
          <a:prstGeom prst="rect">
            <a:avLst/>
          </a:prstGeom>
        </p:spPr>
        <p:txBody>
          <a:bodyPr vert="horz" anchor="b" anchorCtr="0"/>
          <a:lstStyle>
            <a:lvl1pPr>
              <a:defRPr sz="28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558096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nesheet, icons">
    <p:spTree>
      <p:nvGrpSpPr>
        <p:cNvPr id="1" name=""/>
        <p:cNvGrpSpPr/>
        <p:nvPr/>
      </p:nvGrpSpPr>
      <p:grpSpPr>
        <a:xfrm>
          <a:off x="0" y="0"/>
          <a:ext cx="0" cy="0"/>
          <a:chOff x="0" y="0"/>
          <a:chExt cx="0" cy="0"/>
        </a:xfrm>
      </p:grpSpPr>
      <p:sp>
        <p:nvSpPr>
          <p:cNvPr id="16" name="Text Placeholder 8"/>
          <p:cNvSpPr>
            <a:spLocks noGrp="1"/>
          </p:cNvSpPr>
          <p:nvPr>
            <p:ph type="body" sz="quarter" idx="15" hasCustomPrompt="1"/>
          </p:nvPr>
        </p:nvSpPr>
        <p:spPr>
          <a:xfrm>
            <a:off x="629870" y="5788059"/>
            <a:ext cx="10686416"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dirty="0"/>
              <a:t>Segoe UI 14pt</a:t>
            </a:r>
          </a:p>
        </p:txBody>
      </p:sp>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ndParaRPr>
          </a:p>
        </p:txBody>
      </p:sp>
      <p:sp>
        <p:nvSpPr>
          <p:cNvPr id="12" name="Text Placeholder 11"/>
          <p:cNvSpPr>
            <a:spLocks noGrp="1"/>
          </p:cNvSpPr>
          <p:nvPr>
            <p:ph type="body" sz="quarter" idx="16" hasCustomPrompt="1"/>
          </p:nvPr>
        </p:nvSpPr>
        <p:spPr>
          <a:xfrm>
            <a:off x="629870" y="1617064"/>
            <a:ext cx="10686416" cy="3656867"/>
          </a:xfrm>
          <a:prstGeom prst="rect">
            <a:avLst/>
          </a:prstGeom>
        </p:spPr>
        <p:txBody>
          <a:bodyPr/>
          <a:lstStyle>
            <a:lvl1pPr marL="0" indent="0">
              <a:buNone/>
              <a:defRPr sz="2800">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a:t>Segoe UI 28pt</a:t>
            </a:r>
          </a:p>
        </p:txBody>
      </p:sp>
      <p:sp>
        <p:nvSpPr>
          <p:cNvPr id="4"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dirty="0"/>
              <a:t>Segoe UI 36pt</a:t>
            </a:r>
          </a:p>
        </p:txBody>
      </p:sp>
    </p:spTree>
    <p:extLst>
      <p:ext uri="{BB962C8B-B14F-4D97-AF65-F5344CB8AC3E}">
        <p14:creationId xmlns:p14="http://schemas.microsoft.com/office/powerpoint/2010/main" val="23346112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nesheet, icons, space for pics">
    <p:spTree>
      <p:nvGrpSpPr>
        <p:cNvPr id="1" name=""/>
        <p:cNvGrpSpPr/>
        <p:nvPr/>
      </p:nvGrpSpPr>
      <p:grpSpPr>
        <a:xfrm>
          <a:off x="0" y="0"/>
          <a:ext cx="0" cy="0"/>
          <a:chOff x="0" y="0"/>
          <a:chExt cx="0" cy="0"/>
        </a:xfrm>
      </p:grpSpPr>
      <p:sp>
        <p:nvSpPr>
          <p:cNvPr id="8" name="Rectangle 7"/>
          <p:cNvSpPr/>
          <p:nvPr userDrawn="1"/>
        </p:nvSpPr>
        <p:spPr bwMode="auto">
          <a:xfrm>
            <a:off x="0" y="0"/>
            <a:ext cx="7927942" cy="1102936"/>
          </a:xfrm>
          <a:prstGeom prst="rect">
            <a:avLst/>
          </a:prstGeom>
          <a:solidFill>
            <a:schemeClr val="tx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ndParaRPr>
          </a:p>
        </p:txBody>
      </p:sp>
      <p:sp>
        <p:nvSpPr>
          <p:cNvPr id="10" name="Text Placeholder 3"/>
          <p:cNvSpPr>
            <a:spLocks noGrp="1"/>
          </p:cNvSpPr>
          <p:nvPr>
            <p:ph type="body" sz="quarter" idx="17" hasCustomPrompt="1"/>
          </p:nvPr>
        </p:nvSpPr>
        <p:spPr>
          <a:xfrm>
            <a:off x="211138" y="246363"/>
            <a:ext cx="7256462" cy="610210"/>
          </a:xfrm>
          <a:prstGeom prst="rect">
            <a:avLst/>
          </a:prstGeom>
        </p:spPr>
        <p:txBody>
          <a:bodyPr/>
          <a:lstStyle>
            <a:lvl1pPr marL="0" indent="0">
              <a:buNone/>
              <a:defRPr sz="3600" baseline="0">
                <a:solidFill>
                  <a:schemeClr val="bg1"/>
                </a:solidFill>
                <a:latin typeface="+mn-lt"/>
              </a:defRPr>
            </a:lvl1pPr>
            <a:lvl2pPr marL="339725" indent="0">
              <a:buNone/>
              <a:defRPr>
                <a:solidFill>
                  <a:schemeClr val="bg1"/>
                </a:solidFill>
              </a:defRPr>
            </a:lvl2pPr>
            <a:lvl3pPr marL="573088" indent="0">
              <a:buNone/>
              <a:defRPr>
                <a:solidFill>
                  <a:schemeClr val="bg1"/>
                </a:solidFill>
              </a:defRPr>
            </a:lvl3pPr>
            <a:lvl4pPr marL="798513" indent="0">
              <a:buNone/>
              <a:defRPr>
                <a:solidFill>
                  <a:schemeClr val="bg1"/>
                </a:solidFill>
              </a:defRPr>
            </a:lvl4pPr>
            <a:lvl5pPr marL="1030288" indent="0">
              <a:buNone/>
              <a:defRPr>
                <a:solidFill>
                  <a:schemeClr val="bg1"/>
                </a:solidFill>
              </a:defRPr>
            </a:lvl5pPr>
          </a:lstStyle>
          <a:p>
            <a:pPr lvl="0"/>
            <a:r>
              <a:rPr lang="en-US" dirty="0"/>
              <a:t>Segoe UI 36pt</a:t>
            </a:r>
          </a:p>
        </p:txBody>
      </p:sp>
      <p:sp>
        <p:nvSpPr>
          <p:cNvPr id="12" name="Text Placeholder 8"/>
          <p:cNvSpPr>
            <a:spLocks noGrp="1"/>
          </p:cNvSpPr>
          <p:nvPr>
            <p:ph type="body" sz="quarter" idx="18" hasCustomPrompt="1"/>
          </p:nvPr>
        </p:nvSpPr>
        <p:spPr>
          <a:xfrm>
            <a:off x="629869" y="5788059"/>
            <a:ext cx="10972433" cy="320512"/>
          </a:xfrm>
          <a:prstGeom prst="rect">
            <a:avLst/>
          </a:prstGeom>
        </p:spPr>
        <p:txBody>
          <a:bodyPr>
            <a:noAutofit/>
          </a:bodyPr>
          <a:lstStyle>
            <a:lvl1pPr marL="0" indent="0">
              <a:lnSpc>
                <a:spcPct val="100000"/>
              </a:lnSpc>
              <a:spcBef>
                <a:spcPts val="0"/>
              </a:spcBef>
              <a:buNone/>
              <a:defRPr sz="1400" baseline="0">
                <a:latin typeface="+mn-lt"/>
              </a:defRPr>
            </a:lvl1pPr>
          </a:lstStyle>
          <a:p>
            <a:pPr lvl="0"/>
            <a:r>
              <a:rPr lang="en-US" dirty="0"/>
              <a:t>Segoe UI 14pt</a:t>
            </a:r>
          </a:p>
        </p:txBody>
      </p:sp>
    </p:spTree>
    <p:extLst>
      <p:ext uri="{BB962C8B-B14F-4D97-AF65-F5344CB8AC3E}">
        <p14:creationId xmlns:p14="http://schemas.microsoft.com/office/powerpoint/2010/main" val="25623046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3">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 y="0"/>
            <a:ext cx="12185222" cy="10744200"/>
          </a:xfrm>
          <a:prstGeom prst="rect">
            <a:avLst/>
          </a:prstGeom>
        </p:spPr>
      </p:pic>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sp>
        <p:nvSpPr>
          <p:cNvPr id="15"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0203177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DB566B9-BA90-4973-B02A-38DF062E48E1}" type="datetimeFigureOut">
              <a:rPr lang="en-US" smtClean="0"/>
              <a:t>4/5/2019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10BEA40-A8EF-42C9-B018-45E5840EB746}" type="slidenum">
              <a:rPr lang="en-US" smtClean="0"/>
              <a:t>‹#›</a:t>
            </a:fld>
            <a:endParaRPr lang="en-US"/>
          </a:p>
        </p:txBody>
      </p:sp>
    </p:spTree>
    <p:extLst>
      <p:ext uri="{BB962C8B-B14F-4D97-AF65-F5344CB8AC3E}">
        <p14:creationId xmlns:p14="http://schemas.microsoft.com/office/powerpoint/2010/main" val="2509637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758825" y="1143000"/>
            <a:ext cx="10661904" cy="427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889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8997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3579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2_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0" fontAlgn="base" hangingPunct="0">
              <a:lnSpc>
                <a:spcPct val="90000"/>
              </a:lnSpc>
              <a:spcBef>
                <a:spcPct val="0"/>
              </a:spcBef>
              <a:spcAft>
                <a:spcPct val="0"/>
              </a:spcAft>
              <a:buClr>
                <a:srgbClr val="0B1F65"/>
              </a:buClr>
              <a:buFont typeface="Webdings" pitchFamily="18" charset="2"/>
              <a:buNone/>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3" y="3"/>
            <a:ext cx="12192001" cy="7873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144900"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2725034477"/>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ontent1_whit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914363"/>
            <a:r>
              <a:rPr lang="en-US" sz="1000" dirty="0">
                <a:solidFill>
                  <a:schemeClr val="tx1"/>
                </a:solidFill>
                <a:latin typeface="Segoe UI Light"/>
              </a:rPr>
              <a:t>Microsoft Confidential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11" name="Text Placeholder 2"/>
          <p:cNvSpPr>
            <a:spLocks noGrp="1"/>
          </p:cNvSpPr>
          <p:nvPr>
            <p:ph type="body" sz="quarter" idx="10"/>
          </p:nvPr>
        </p:nvSpPr>
        <p:spPr>
          <a:xfrm>
            <a:off x="761999" y="2007909"/>
            <a:ext cx="10078066" cy="3899180"/>
          </a:xfrm>
        </p:spPr>
        <p:txBody>
          <a:bodyPr>
            <a:noAutofit/>
          </a:bodyPr>
          <a:lstStyle>
            <a:lvl1pPr>
              <a:defRPr sz="2200">
                <a:solidFill>
                  <a:schemeClr val="tx1"/>
                </a:solidFill>
                <a:latin typeface="Segoe UI Light" panose="020B0502040204020203" pitchFamily="34" charset="0"/>
                <a:cs typeface="Segoe UI Light" panose="020B0502040204020203" pitchFamily="34" charset="0"/>
              </a:defRPr>
            </a:lvl1pPr>
            <a:lvl2pPr>
              <a:defRPr sz="2000">
                <a:solidFill>
                  <a:schemeClr val="tx1"/>
                </a:solidFill>
                <a:latin typeface="Segoe UI Light" panose="020B0502040204020203" pitchFamily="34" charset="0"/>
                <a:cs typeface="Segoe UI Light" panose="020B0502040204020203" pitchFamily="34" charset="0"/>
              </a:defRPr>
            </a:lvl2pPr>
            <a:lvl3pPr>
              <a:defRPr sz="1800">
                <a:solidFill>
                  <a:schemeClr val="tx1"/>
                </a:solidFill>
                <a:latin typeface="Segoe UI Light" panose="020B0502040204020203" pitchFamily="34" charset="0"/>
                <a:cs typeface="Segoe UI Light" panose="020B0502040204020203" pitchFamily="34" charset="0"/>
              </a:defRPr>
            </a:lvl3pPr>
            <a:lvl4pPr>
              <a:defRPr sz="1800">
                <a:solidFill>
                  <a:schemeClr val="tx1"/>
                </a:solidFill>
                <a:latin typeface="Segoe UI Light" panose="020B0502040204020203" pitchFamily="34" charset="0"/>
                <a:cs typeface="Segoe UI Light" panose="020B0502040204020203" pitchFamily="34" charset="0"/>
              </a:defRPr>
            </a:lvl4pPr>
            <a:lvl5pPr>
              <a:defRPr sz="18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1" hasCustomPrompt="1"/>
          </p:nvPr>
        </p:nvSpPr>
        <p:spPr>
          <a:xfrm>
            <a:off x="762000" y="1143000"/>
            <a:ext cx="10078065" cy="462885"/>
          </a:xfrm>
        </p:spPr>
        <p:txBody>
          <a:bodyPr anchor="ctr">
            <a:noAutofit/>
          </a:bodyPr>
          <a:lstStyle>
            <a:lvl1pPr marL="0" indent="0">
              <a:buNone/>
              <a:defRPr sz="2400">
                <a:solidFill>
                  <a:schemeClr val="tx1"/>
                </a:solidFill>
                <a:latin typeface="Segoe UI" panose="020B0502040204020203" pitchFamily="34" charset="0"/>
                <a:cs typeface="Segoe UI" panose="020B0502040204020203" pitchFamily="34" charset="0"/>
              </a:defRPr>
            </a:lvl1pPr>
          </a:lstStyle>
          <a:p>
            <a:pPr lvl="0"/>
            <a:r>
              <a:rPr lang="en-US" dirty="0"/>
              <a:t>Click to edit subtitle</a:t>
            </a:r>
          </a:p>
        </p:txBody>
      </p:sp>
      <p:sp>
        <p:nvSpPr>
          <p:cNvPr id="14" name="Text Placeholder 16"/>
          <p:cNvSpPr>
            <a:spLocks noGrp="1"/>
          </p:cNvSpPr>
          <p:nvPr>
            <p:ph type="body" sz="quarter" idx="12" hasCustomPrompt="1"/>
          </p:nvPr>
        </p:nvSpPr>
        <p:spPr>
          <a:xfrm>
            <a:off x="761999" y="548640"/>
            <a:ext cx="10078066" cy="458632"/>
          </a:xfrm>
        </p:spPr>
        <p:txBody>
          <a:bodyPr anchor="ctr">
            <a:noAutofit/>
          </a:bodyPr>
          <a:lstStyle>
            <a:lvl1pPr marL="0" indent="0">
              <a:buNone/>
              <a:defRPr lang="en-US" sz="2800" kern="1200" dirty="0">
                <a:solidFill>
                  <a:schemeClr val="tx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0513023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Header // Tammy">
    <p:spTree>
      <p:nvGrpSpPr>
        <p:cNvPr id="1" name=""/>
        <p:cNvGrpSpPr/>
        <p:nvPr/>
      </p:nvGrpSpPr>
      <p:grpSpPr>
        <a:xfrm>
          <a:off x="0" y="0"/>
          <a:ext cx="0" cy="0"/>
          <a:chOff x="0" y="0"/>
          <a:chExt cx="0" cy="0"/>
        </a:xfrm>
      </p:grpSpPr>
      <p:sp>
        <p:nvSpPr>
          <p:cNvPr id="18" name="Rectangle 17"/>
          <p:cNvSpPr/>
          <p:nvPr userDrawn="1"/>
        </p:nvSpPr>
        <p:spPr>
          <a:xfrm>
            <a:off x="-1" y="3"/>
            <a:ext cx="12192001" cy="1828798"/>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4"/>
            <a:endParaRPr lang="en-US" sz="2091" dirty="0">
              <a:solidFill>
                <a:srgbClr val="EEC34E"/>
              </a:solidFill>
              <a:latin typeface="Segoe Light"/>
            </a:endParaRPr>
          </a:p>
        </p:txBody>
      </p:sp>
      <p:sp>
        <p:nvSpPr>
          <p:cNvPr id="31" name="Title 1"/>
          <p:cNvSpPr>
            <a:spLocks noGrp="1"/>
          </p:cNvSpPr>
          <p:nvPr>
            <p:ph type="title" hasCustomPrompt="1"/>
          </p:nvPr>
        </p:nvSpPr>
        <p:spPr>
          <a:xfrm>
            <a:off x="266128" y="295862"/>
            <a:ext cx="10857071" cy="1325563"/>
          </a:xfrm>
        </p:spPr>
        <p:txBody>
          <a:bodyPr anchor="t">
            <a:normAutofit/>
          </a:bodyPr>
          <a:lstStyle>
            <a:lvl1pPr>
              <a:defRPr sz="3529"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0"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1800">
              <a:solidFill>
                <a:srgbClr val="FFFFFF"/>
              </a:solidFill>
            </a:endParaRPr>
          </a:p>
        </p:txBody>
      </p:sp>
      <p:sp>
        <p:nvSpPr>
          <p:cNvPr id="12" name="Text Placeholder 3"/>
          <p:cNvSpPr>
            <a:spLocks noGrp="1"/>
          </p:cNvSpPr>
          <p:nvPr>
            <p:ph type="body" sz="quarter" idx="10"/>
          </p:nvPr>
        </p:nvSpPr>
        <p:spPr>
          <a:xfrm>
            <a:off x="266127" y="2090049"/>
            <a:ext cx="10857072" cy="1971622"/>
          </a:xfrm>
        </p:spPr>
        <p:txBody>
          <a:bodyPr wrap="square">
            <a:spAutoFit/>
          </a:bodyPr>
          <a:lstStyle>
            <a:lvl1pPr>
              <a:defRPr sz="313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3"/>
          <a:stretch>
            <a:fillRect/>
          </a:stretch>
        </p:blipFill>
        <p:spPr>
          <a:xfrm>
            <a:off x="325280" y="6127328"/>
            <a:ext cx="1098703" cy="589808"/>
          </a:xfrm>
          <a:prstGeom prst="rect">
            <a:avLst/>
          </a:prstGeom>
        </p:spPr>
      </p:pic>
      <p:graphicFrame>
        <p:nvGraphicFramePr>
          <p:cNvPr id="7" name="Object 113"/>
          <p:cNvGraphicFramePr>
            <a:graphicFrameLocks noChangeAspect="1"/>
          </p:cNvGraphicFramePr>
          <p:nvPr userDrawn="1">
            <p:extLst>
              <p:ext uri="{D42A27DB-BD31-4B8C-83A1-F6EECF244321}">
                <p14:modId xmlns:p14="http://schemas.microsoft.com/office/powerpoint/2010/main" val="3393378384"/>
              </p:ext>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146948"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3117319"/>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4">
    <p:bg>
      <p:bgPr>
        <a:solidFill>
          <a:schemeClr val="accent5"/>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3075920" cy="7355205"/>
          </a:xfrm>
          <a:prstGeom prst="rect">
            <a:avLst/>
          </a:prstGeom>
        </p:spPr>
      </p:pic>
      <p:sp>
        <p:nvSpPr>
          <p:cNvPr id="7" name="TextBox 6"/>
          <p:cNvSpPr txBox="1"/>
          <p:nvPr/>
        </p:nvSpPr>
        <p:spPr>
          <a:xfrm>
            <a:off x="2286000" y="6511289"/>
            <a:ext cx="1173198" cy="153888"/>
          </a:xfrm>
          <a:prstGeom prst="rect">
            <a:avLst/>
          </a:prstGeom>
          <a:noFill/>
        </p:spPr>
        <p:txBody>
          <a:bodyPr wrap="none" lIns="0" tIns="0" rIns="0" bIns="0" rtlCol="0">
            <a:noAutofit/>
          </a:bodyPr>
          <a:lstStyle/>
          <a:p>
            <a:pPr defTabSz="914363"/>
            <a:r>
              <a:rPr lang="en-US" sz="1000" dirty="0">
                <a:solidFill>
                  <a:srgbClr val="505050"/>
                </a:solidFill>
                <a:latin typeface="Segoe UI Light"/>
              </a:rPr>
              <a:t>Microsoft Confidential</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sp>
        <p:nvSpPr>
          <p:cNvPr id="3" name="Text Placeholder 2"/>
          <p:cNvSpPr>
            <a:spLocks noGrp="1"/>
          </p:cNvSpPr>
          <p:nvPr>
            <p:ph type="body" sz="quarter" idx="10"/>
          </p:nvPr>
        </p:nvSpPr>
        <p:spPr>
          <a:xfrm>
            <a:off x="761999" y="2417763"/>
            <a:ext cx="9139239" cy="3489325"/>
          </a:xfrm>
        </p:spPr>
        <p:txBody>
          <a:bodyPr>
            <a:noAutofit/>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1" hasCustomPrompt="1"/>
          </p:nvPr>
        </p:nvSpPr>
        <p:spPr>
          <a:xfrm>
            <a:off x="762000" y="1358900"/>
            <a:ext cx="8418513" cy="650875"/>
          </a:xfrm>
        </p:spPr>
        <p:txBody>
          <a:bodyPr>
            <a:noAutofit/>
          </a:bodyPr>
          <a:lstStyle>
            <a:lvl1pPr marL="0" indent="0">
              <a:buNone/>
              <a:defRPr sz="2000"/>
            </a:lvl1pPr>
          </a:lstStyle>
          <a:p>
            <a:pPr lvl="0"/>
            <a:r>
              <a:rPr lang="en-US" dirty="0"/>
              <a:t>Click to edit subtitle</a:t>
            </a:r>
          </a:p>
        </p:txBody>
      </p:sp>
      <p:sp>
        <p:nvSpPr>
          <p:cNvPr id="14" name="Text Placeholder 16"/>
          <p:cNvSpPr>
            <a:spLocks noGrp="1"/>
          </p:cNvSpPr>
          <p:nvPr>
            <p:ph type="body" sz="quarter" idx="12" hasCustomPrompt="1"/>
          </p:nvPr>
        </p:nvSpPr>
        <p:spPr>
          <a:xfrm>
            <a:off x="761999" y="758952"/>
            <a:ext cx="8457305" cy="458632"/>
          </a:xfrm>
        </p:spPr>
        <p:txBody>
          <a:bodyPr>
            <a:noAutofit/>
          </a:bodyPr>
          <a:lstStyle>
            <a:lvl1pPr marL="0" indent="0">
              <a:buNone/>
              <a:defRPr lang="en-US" sz="2800" kern="1200" dirty="0">
                <a:solidFill>
                  <a:srgbClr val="505050"/>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480604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5">
    <p:bg>
      <p:bgPr>
        <a:solidFill>
          <a:schemeClr val="accent5"/>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 y="0"/>
            <a:ext cx="12185222" cy="6858000"/>
          </a:xfrm>
          <a:prstGeom prst="rect">
            <a:avLst/>
          </a:prstGeom>
        </p:spPr>
      </p:pic>
      <p:sp>
        <p:nvSpPr>
          <p:cNvPr id="14" name="TextBox 13"/>
          <p:cNvSpPr txBox="1"/>
          <p:nvPr/>
        </p:nvSpPr>
        <p:spPr>
          <a:xfrm>
            <a:off x="2286000" y="6511289"/>
            <a:ext cx="1173198" cy="153888"/>
          </a:xfrm>
          <a:prstGeom prst="rect">
            <a:avLst/>
          </a:prstGeom>
          <a:noFill/>
        </p:spPr>
        <p:txBody>
          <a:bodyPr wrap="none" lIns="0" tIns="0" rIns="0" bIns="0" rtlCol="0">
            <a:spAutoFit/>
          </a:bodyPr>
          <a:lstStyle/>
          <a:p>
            <a:pPr defTabSz="914363"/>
            <a:r>
              <a:rPr lang="en-US" sz="1000" dirty="0">
                <a:solidFill>
                  <a:srgbClr val="FFFFFF"/>
                </a:solidFill>
                <a:latin typeface="Segoe UI Light"/>
              </a:rPr>
              <a:t>Microsoft Confidential</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sp>
        <p:nvSpPr>
          <p:cNvPr id="9" name="Text Placeholder 2"/>
          <p:cNvSpPr>
            <a:spLocks noGrp="1"/>
          </p:cNvSpPr>
          <p:nvPr>
            <p:ph type="body" sz="quarter" idx="10"/>
          </p:nvPr>
        </p:nvSpPr>
        <p:spPr>
          <a:xfrm>
            <a:off x="761999" y="2417763"/>
            <a:ext cx="9139239" cy="3489325"/>
          </a:xfrm>
        </p:spPr>
        <p:txBody>
          <a:bodyPr>
            <a:normAutofit/>
          </a:bodyPr>
          <a:lstStyle>
            <a:lvl1pPr>
              <a:defRPr sz="2000">
                <a:solidFill>
                  <a:schemeClr val="bg1"/>
                </a:solidFill>
                <a:latin typeface="Segoe UI Light" panose="020B0502040204020203" pitchFamily="34" charset="0"/>
                <a:cs typeface="Segoe UI Light" panose="020B0502040204020203" pitchFamily="34" charset="0"/>
              </a:defRPr>
            </a:lvl1pPr>
            <a:lvl2pPr>
              <a:defRPr sz="1800">
                <a:solidFill>
                  <a:schemeClr val="bg1"/>
                </a:solidFill>
                <a:latin typeface="Segoe UI Light" panose="020B0502040204020203" pitchFamily="34" charset="0"/>
                <a:cs typeface="Segoe UI Light" panose="020B0502040204020203" pitchFamily="34" charset="0"/>
              </a:defRPr>
            </a:lvl2pPr>
            <a:lvl3pPr>
              <a:defRPr sz="1800">
                <a:solidFill>
                  <a:schemeClr val="bg1"/>
                </a:solidFill>
                <a:latin typeface="Segoe UI Light" panose="020B0502040204020203" pitchFamily="34" charset="0"/>
                <a:cs typeface="Segoe UI Light" panose="020B0502040204020203" pitchFamily="34" charset="0"/>
              </a:defRPr>
            </a:lvl3pPr>
            <a:lvl4pPr>
              <a:defRPr sz="1800">
                <a:solidFill>
                  <a:schemeClr val="bg1"/>
                </a:solidFill>
                <a:latin typeface="Segoe UI Light" panose="020B0502040204020203" pitchFamily="34" charset="0"/>
                <a:cs typeface="Segoe UI Light" panose="020B0502040204020203" pitchFamily="34" charset="0"/>
              </a:defRPr>
            </a:lvl4pPr>
            <a:lvl5pPr>
              <a:defRPr sz="1800">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1" hasCustomPrompt="1"/>
          </p:nvPr>
        </p:nvSpPr>
        <p:spPr>
          <a:xfrm>
            <a:off x="762000" y="1358900"/>
            <a:ext cx="8418513" cy="650875"/>
          </a:xfrm>
        </p:spPr>
        <p:txBody>
          <a:bodyPr>
            <a:normAutofit/>
          </a:bodyPr>
          <a:lstStyle>
            <a:lvl1pPr marL="0" indent="0">
              <a:buNone/>
              <a:defRPr sz="2000">
                <a:solidFill>
                  <a:schemeClr val="bg1"/>
                </a:solidFill>
              </a:defRPr>
            </a:lvl1pPr>
          </a:lstStyle>
          <a:p>
            <a:pPr lvl="0"/>
            <a:r>
              <a:rPr lang="en-US" dirty="0"/>
              <a:t>Click to edit subtitle</a:t>
            </a:r>
          </a:p>
        </p:txBody>
      </p:sp>
      <p:sp>
        <p:nvSpPr>
          <p:cNvPr id="16" name="Text Placeholder 16"/>
          <p:cNvSpPr>
            <a:spLocks noGrp="1"/>
          </p:cNvSpPr>
          <p:nvPr>
            <p:ph type="body" sz="quarter" idx="12" hasCustomPrompt="1"/>
          </p:nvPr>
        </p:nvSpPr>
        <p:spPr>
          <a:xfrm>
            <a:off x="761999" y="758952"/>
            <a:ext cx="8457305" cy="458632"/>
          </a:xfrm>
        </p:spPr>
        <p:txBody>
          <a:bodyPr>
            <a:normAutofit/>
          </a:bodyPr>
          <a:lstStyle>
            <a:lvl1pPr marL="0" indent="0">
              <a:buNone/>
              <a:defRPr lang="en-US" sz="2800" kern="1200" dirty="0">
                <a:solidFill>
                  <a:schemeClr val="bg1"/>
                </a:solidFill>
                <a:latin typeface="Segoe UI"/>
                <a:ea typeface="+mn-ea"/>
                <a:cs typeface="+mn-cs"/>
              </a:defRPr>
            </a:lvl1pPr>
          </a:lstStyle>
          <a:p>
            <a:pPr lvl="0"/>
            <a:r>
              <a:rPr lang="en-US" dirty="0"/>
              <a:t>Click to add title</a:t>
            </a:r>
          </a:p>
        </p:txBody>
      </p:sp>
    </p:spTree>
    <p:extLst>
      <p:ext uri="{BB962C8B-B14F-4D97-AF65-F5344CB8AC3E}">
        <p14:creationId xmlns:p14="http://schemas.microsoft.com/office/powerpoint/2010/main" val="11564212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4.xml"/><Relationship Id="rId7" Type="http://schemas.openxmlformats.org/officeDocument/2006/relationships/oleObject" Target="../embeddings/oleObject2.bin"/><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vmlDrawing" Target="../drawings/vmlDrawing2.vml"/></Relationships>
</file>

<file path=ppt/slideMasters/_rels/slideMaster5.xml.rels><?xml version="1.0" encoding="UTF-8" standalone="yes"?>
<Relationships xmlns="http://schemas.openxmlformats.org/package/2006/relationships"><Relationship Id="rId3" Type="http://schemas.openxmlformats.org/officeDocument/2006/relationships/vmlDrawing" Target="../drawings/vmlDrawing4.vml"/><Relationship Id="rId7"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76.xml"/><Relationship Id="rId6" Type="http://schemas.openxmlformats.org/officeDocument/2006/relationships/oleObject" Target="../embeddings/oleObject4.bin"/><Relationship Id="rId5" Type="http://schemas.openxmlformats.org/officeDocument/2006/relationships/image" Target="../media/image2.emf"/><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9"/>
            <a:ext cx="11655840" cy="85348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6" y="1189178"/>
            <a:ext cx="11653521" cy="1329979"/>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53" y="2991037"/>
            <a:ext cx="6858623" cy="8765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8640" y="6306033"/>
            <a:ext cx="1248148" cy="267664"/>
          </a:xfrm>
          <a:prstGeom prst="rect">
            <a:avLst/>
          </a:prstGeom>
        </p:spPr>
      </p:pic>
    </p:spTree>
    <p:extLst>
      <p:ext uri="{BB962C8B-B14F-4D97-AF65-F5344CB8AC3E}">
        <p14:creationId xmlns:p14="http://schemas.microsoft.com/office/powerpoint/2010/main" val="751954186"/>
      </p:ext>
    </p:extLst>
  </p:cSld>
  <p:clrMap bg1="lt1" tx1="dk1" bg2="lt2" tx2="dk2" accent1="accent1" accent2="accent2" accent3="accent3" accent4="accent4" accent5="accent5" accent6="accent6" hlink="hlink" folHlink="folHlink"/>
  <p:sldLayoutIdLst>
    <p:sldLayoutId id="2147483826" r:id="rId1"/>
    <p:sldLayoutId id="2147484009" r:id="rId2"/>
  </p:sldLayoutIdLst>
  <p:transition>
    <p:fade/>
  </p:transition>
  <p:txStyles>
    <p:titleStyle>
      <a:lvl1pPr algn="l" defTabSz="591371" rtl="0" eaLnBrk="1" latinLnBrk="0" hangingPunct="1">
        <a:lnSpc>
          <a:spcPct val="90000"/>
        </a:lnSpc>
        <a:spcBef>
          <a:spcPct val="0"/>
        </a:spcBef>
        <a:buNone/>
        <a:defRPr lang="en-US" sz="2329" b="0" kern="1200" cap="none" spc="-6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7403" marR="0" indent="-217403" algn="l" defTabSz="591371" rtl="0" eaLnBrk="1" fontAlgn="auto" latinLnBrk="0" hangingPunct="1">
        <a:lnSpc>
          <a:spcPct val="90000"/>
        </a:lnSpc>
        <a:spcBef>
          <a:spcPct val="20000"/>
        </a:spcBef>
        <a:spcAft>
          <a:spcPts val="0"/>
        </a:spcAft>
        <a:buClrTx/>
        <a:buSzPct val="90000"/>
        <a:buFont typeface="Arial" pitchFamily="34" charset="0"/>
        <a:buChar char="•"/>
        <a:tabLst/>
        <a:defRPr sz="2069" kern="1200" spc="0" baseline="0">
          <a:gradFill>
            <a:gsLst>
              <a:gs pos="1250">
                <a:schemeClr val="tx1"/>
              </a:gs>
              <a:gs pos="100000">
                <a:schemeClr val="tx1"/>
              </a:gs>
            </a:gsLst>
            <a:lin ang="5400000" scaled="0"/>
          </a:gradFill>
          <a:latin typeface="+mj-lt"/>
          <a:ea typeface="+mn-ea"/>
          <a:cs typeface="+mn-cs"/>
        </a:defRPr>
      </a:lvl1pPr>
      <a:lvl2pPr marL="370391" marR="0" indent="-152988" algn="l" defTabSz="591371" rtl="0" eaLnBrk="1" fontAlgn="auto" latinLnBrk="0" hangingPunct="1">
        <a:lnSpc>
          <a:spcPct val="90000"/>
        </a:lnSpc>
        <a:spcBef>
          <a:spcPct val="20000"/>
        </a:spcBef>
        <a:spcAft>
          <a:spcPts val="0"/>
        </a:spcAft>
        <a:buClrTx/>
        <a:buSzPct val="90000"/>
        <a:buFont typeface="Arial" pitchFamily="34" charset="0"/>
        <a:buChar char="•"/>
        <a:tabLst/>
        <a:defRPr sz="1522" kern="1200" spc="0" baseline="0">
          <a:gradFill>
            <a:gsLst>
              <a:gs pos="1250">
                <a:schemeClr val="tx1"/>
              </a:gs>
              <a:gs pos="100000">
                <a:schemeClr val="tx1"/>
              </a:gs>
            </a:gsLst>
            <a:lin ang="5400000" scaled="0"/>
          </a:gradFill>
          <a:latin typeface="+mn-lt"/>
          <a:ea typeface="+mn-ea"/>
          <a:cs typeface="+mn-cs"/>
        </a:defRPr>
      </a:lvl2pPr>
      <a:lvl3pPr marL="507273"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269" kern="1200" spc="0" baseline="0">
          <a:gradFill>
            <a:gsLst>
              <a:gs pos="1250">
                <a:schemeClr val="tx1"/>
              </a:gs>
              <a:gs pos="100000">
                <a:schemeClr val="tx1"/>
              </a:gs>
            </a:gsLst>
            <a:lin ang="5400000" scaled="0"/>
          </a:gradFill>
          <a:latin typeface="+mn-lt"/>
          <a:ea typeface="+mn-ea"/>
          <a:cs typeface="+mn-cs"/>
        </a:defRPr>
      </a:lvl3pPr>
      <a:lvl4pPr marL="652210"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141" kern="1200" spc="0" baseline="0">
          <a:gradFill>
            <a:gsLst>
              <a:gs pos="1250">
                <a:schemeClr val="tx1"/>
              </a:gs>
              <a:gs pos="100000">
                <a:schemeClr val="tx1"/>
              </a:gs>
            </a:gsLst>
            <a:lin ang="5400000" scaled="0"/>
          </a:gradFill>
          <a:latin typeface="+mn-lt"/>
          <a:ea typeface="+mn-ea"/>
          <a:cs typeface="+mn-cs"/>
        </a:defRPr>
      </a:lvl4pPr>
      <a:lvl5pPr marL="797144"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141" kern="1200" spc="0" baseline="0">
          <a:gradFill>
            <a:gsLst>
              <a:gs pos="1250">
                <a:schemeClr val="tx1"/>
              </a:gs>
              <a:gs pos="100000">
                <a:schemeClr val="tx1"/>
              </a:gs>
            </a:gsLst>
            <a:lin ang="5400000" scaled="0"/>
          </a:gradFill>
          <a:latin typeface="+mn-lt"/>
          <a:ea typeface="+mn-ea"/>
          <a:cs typeface="+mn-cs"/>
        </a:defRPr>
      </a:lvl5pPr>
      <a:lvl6pPr marL="1626270"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6pPr>
      <a:lvl7pPr marL="1921955"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7pPr>
      <a:lvl8pPr marL="2217641"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8pPr>
      <a:lvl9pPr marL="2513325"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9pPr>
    </p:bodyStyle>
    <p:otherStyle>
      <a:defPPr>
        <a:defRPr lang="en-US"/>
      </a:defPPr>
      <a:lvl1pPr marL="0" algn="l" defTabSz="591371" rtl="0" eaLnBrk="1" latinLnBrk="0" hangingPunct="1">
        <a:defRPr sz="1141" kern="1200">
          <a:solidFill>
            <a:schemeClr val="tx1"/>
          </a:solidFill>
          <a:latin typeface="+mn-lt"/>
          <a:ea typeface="+mn-ea"/>
          <a:cs typeface="+mn-cs"/>
        </a:defRPr>
      </a:lvl1pPr>
      <a:lvl2pPr marL="295685" algn="l" defTabSz="591371" rtl="0" eaLnBrk="1" latinLnBrk="0" hangingPunct="1">
        <a:defRPr sz="1141" kern="1200">
          <a:solidFill>
            <a:schemeClr val="tx1"/>
          </a:solidFill>
          <a:latin typeface="+mn-lt"/>
          <a:ea typeface="+mn-ea"/>
          <a:cs typeface="+mn-cs"/>
        </a:defRPr>
      </a:lvl2pPr>
      <a:lvl3pPr marL="591371" algn="l" defTabSz="591371" rtl="0" eaLnBrk="1" latinLnBrk="0" hangingPunct="1">
        <a:defRPr sz="1141" kern="1200">
          <a:solidFill>
            <a:schemeClr val="tx1"/>
          </a:solidFill>
          <a:latin typeface="+mn-lt"/>
          <a:ea typeface="+mn-ea"/>
          <a:cs typeface="+mn-cs"/>
        </a:defRPr>
      </a:lvl3pPr>
      <a:lvl4pPr marL="887056" algn="l" defTabSz="591371" rtl="0" eaLnBrk="1" latinLnBrk="0" hangingPunct="1">
        <a:defRPr sz="1141" kern="1200">
          <a:solidFill>
            <a:schemeClr val="tx1"/>
          </a:solidFill>
          <a:latin typeface="+mn-lt"/>
          <a:ea typeface="+mn-ea"/>
          <a:cs typeface="+mn-cs"/>
        </a:defRPr>
      </a:lvl4pPr>
      <a:lvl5pPr marL="1182742" algn="l" defTabSz="591371" rtl="0" eaLnBrk="1" latinLnBrk="0" hangingPunct="1">
        <a:defRPr sz="1141" kern="1200">
          <a:solidFill>
            <a:schemeClr val="tx1"/>
          </a:solidFill>
          <a:latin typeface="+mn-lt"/>
          <a:ea typeface="+mn-ea"/>
          <a:cs typeface="+mn-cs"/>
        </a:defRPr>
      </a:lvl5pPr>
      <a:lvl6pPr marL="1478427" algn="l" defTabSz="591371" rtl="0" eaLnBrk="1" latinLnBrk="0" hangingPunct="1">
        <a:defRPr sz="1141" kern="1200">
          <a:solidFill>
            <a:schemeClr val="tx1"/>
          </a:solidFill>
          <a:latin typeface="+mn-lt"/>
          <a:ea typeface="+mn-ea"/>
          <a:cs typeface="+mn-cs"/>
        </a:defRPr>
      </a:lvl6pPr>
      <a:lvl7pPr marL="1774111" algn="l" defTabSz="591371" rtl="0" eaLnBrk="1" latinLnBrk="0" hangingPunct="1">
        <a:defRPr sz="1141" kern="1200">
          <a:solidFill>
            <a:schemeClr val="tx1"/>
          </a:solidFill>
          <a:latin typeface="+mn-lt"/>
          <a:ea typeface="+mn-ea"/>
          <a:cs typeface="+mn-cs"/>
        </a:defRPr>
      </a:lvl7pPr>
      <a:lvl8pPr marL="2069797" algn="l" defTabSz="591371" rtl="0" eaLnBrk="1" latinLnBrk="0" hangingPunct="1">
        <a:defRPr sz="1141" kern="1200">
          <a:solidFill>
            <a:schemeClr val="tx1"/>
          </a:solidFill>
          <a:latin typeface="+mn-lt"/>
          <a:ea typeface="+mn-ea"/>
          <a:cs typeface="+mn-cs"/>
        </a:defRPr>
      </a:lvl8pPr>
      <a:lvl9pPr marL="2365484" algn="l" defTabSz="591371" rtl="0" eaLnBrk="1" latinLnBrk="0" hangingPunct="1">
        <a:defRPr sz="114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60" userDrawn="1">
          <p15:clr>
            <a:srgbClr val="5ACBF0"/>
          </p15:clr>
        </p15:guide>
        <p15:guide id="3" pos="1135" userDrawn="1">
          <p15:clr>
            <a:srgbClr val="5ACBF0"/>
          </p15:clr>
        </p15:guide>
        <p15:guide id="4" pos="2008" userDrawn="1">
          <p15:clr>
            <a:srgbClr val="5ACBF0"/>
          </p15:clr>
        </p15:guide>
        <p15:guide id="5" pos="2881" userDrawn="1">
          <p15:clr>
            <a:srgbClr val="5ACBF0"/>
          </p15:clr>
        </p15:guide>
        <p15:guide id="6" pos="3791" userDrawn="1">
          <p15:clr>
            <a:srgbClr val="5ACBF0"/>
          </p15:clr>
        </p15:guide>
        <p15:guide id="7" pos="4628" userDrawn="1">
          <p15:clr>
            <a:srgbClr val="5ACBF0"/>
          </p15:clr>
        </p15:guide>
        <p15:guide id="8" pos="5502" userDrawn="1">
          <p15:clr>
            <a:srgbClr val="5ACBF0"/>
          </p15:clr>
        </p15:guide>
        <p15:guide id="9" pos="6382" userDrawn="1">
          <p15:clr>
            <a:srgbClr val="5ACBF0"/>
          </p15:clr>
        </p15:guide>
        <p15:guide id="10" pos="7247" userDrawn="1">
          <p15:clr>
            <a:srgbClr val="5ACBF0"/>
          </p15:clr>
        </p15:guide>
        <p15:guide id="11" pos="8120" userDrawn="1">
          <p15:clr>
            <a:srgbClr val="5ACBF0"/>
          </p15:clr>
        </p15:guide>
        <p15:guide id="12" pos="8992" userDrawn="1">
          <p15:clr>
            <a:srgbClr val="5ACBF0"/>
          </p15:clr>
        </p15:guide>
        <p15:guide id="13" pos="9867" userDrawn="1">
          <p15:clr>
            <a:srgbClr val="5ACBF0"/>
          </p15:clr>
        </p15:guide>
        <p15:guide id="14" pos="10739" userDrawn="1">
          <p15:clr>
            <a:srgbClr val="5ACBF0"/>
          </p15:clr>
        </p15:guide>
        <p15:guide id="15" pos="11615" userDrawn="1">
          <p15:clr>
            <a:srgbClr val="5ACBF0"/>
          </p15:clr>
        </p15:guide>
        <p15:guide id="16" pos="446" userDrawn="1">
          <p15:clr>
            <a:srgbClr val="C35EA4"/>
          </p15:clr>
        </p15:guide>
        <p15:guide id="17" pos="1142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59"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286A8-4939-4E57-9DCC-445A2F27BBE4}" type="datetimeFigureOut">
              <a:rPr lang="en-US" smtClean="0"/>
              <a:t>4/5/2019</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3"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D6294-E893-4767-95A2-25A43937AC2B}" type="slidenum">
              <a:rPr lang="en-US" smtClean="0"/>
              <a:t>‹#›</a:t>
            </a:fld>
            <a:endParaRPr lang="en-US"/>
          </a:p>
        </p:txBody>
      </p:sp>
    </p:spTree>
    <p:extLst>
      <p:ext uri="{BB962C8B-B14F-4D97-AF65-F5344CB8AC3E}">
        <p14:creationId xmlns:p14="http://schemas.microsoft.com/office/powerpoint/2010/main" val="714496891"/>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60" userDrawn="1">
          <p15:clr>
            <a:srgbClr val="5ACBF0"/>
          </p15:clr>
        </p15:guide>
        <p15:guide id="3" pos="1135" userDrawn="1">
          <p15:clr>
            <a:srgbClr val="5ACBF0"/>
          </p15:clr>
        </p15:guide>
        <p15:guide id="4" pos="2008" userDrawn="1">
          <p15:clr>
            <a:srgbClr val="5ACBF0"/>
          </p15:clr>
        </p15:guide>
        <p15:guide id="5" pos="2881" userDrawn="1">
          <p15:clr>
            <a:srgbClr val="5ACBF0"/>
          </p15:clr>
        </p15:guide>
        <p15:guide id="6" pos="3791" userDrawn="1">
          <p15:clr>
            <a:srgbClr val="5ACBF0"/>
          </p15:clr>
        </p15:guide>
        <p15:guide id="7" pos="4628" userDrawn="1">
          <p15:clr>
            <a:srgbClr val="5ACBF0"/>
          </p15:clr>
        </p15:guide>
        <p15:guide id="8" pos="5502" userDrawn="1">
          <p15:clr>
            <a:srgbClr val="5ACBF0"/>
          </p15:clr>
        </p15:guide>
        <p15:guide id="9" pos="6382" userDrawn="1">
          <p15:clr>
            <a:srgbClr val="5ACBF0"/>
          </p15:clr>
        </p15:guide>
        <p15:guide id="10" pos="7247" userDrawn="1">
          <p15:clr>
            <a:srgbClr val="5ACBF0"/>
          </p15:clr>
        </p15:guide>
        <p15:guide id="11" pos="8120" userDrawn="1">
          <p15:clr>
            <a:srgbClr val="5ACBF0"/>
          </p15:clr>
        </p15:guide>
        <p15:guide id="12" pos="8992" userDrawn="1">
          <p15:clr>
            <a:srgbClr val="5ACBF0"/>
          </p15:clr>
        </p15:guide>
        <p15:guide id="13" pos="9867" userDrawn="1">
          <p15:clr>
            <a:srgbClr val="5ACBF0"/>
          </p15:clr>
        </p15:guide>
        <p15:guide id="14" pos="10739" userDrawn="1">
          <p15:clr>
            <a:srgbClr val="5ACBF0"/>
          </p15:clr>
        </p15:guide>
        <p15:guide id="15" pos="11615" userDrawn="1">
          <p15:clr>
            <a:srgbClr val="5ACBF0"/>
          </p15:clr>
        </p15:guide>
        <p15:guide id="16" pos="446" userDrawn="1">
          <p15:clr>
            <a:srgbClr val="C35EA4"/>
          </p15:clr>
        </p15:guide>
        <p15:guide id="17" pos="1142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59"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530929"/>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 id="2147484057" r:id="rId18"/>
    <p:sldLayoutId id="2147484058" r:id="rId19"/>
    <p:sldLayoutId id="2147484059" r:id="rId20"/>
    <p:sldLayoutId id="2147484060" r:id="rId21"/>
    <p:sldLayoutId id="2147484061" r:id="rId22"/>
    <p:sldLayoutId id="2147484062" r:id="rId23"/>
    <p:sldLayoutId id="2147484063" r:id="rId24"/>
    <p:sldLayoutId id="2147484064" r:id="rId25"/>
    <p:sldLayoutId id="2147484065" r:id="rId26"/>
    <p:sldLayoutId id="2147484066" r:id="rId27"/>
    <p:sldLayoutId id="2147484067" r:id="rId28"/>
    <p:sldLayoutId id="2147484068" r:id="rId29"/>
    <p:sldLayoutId id="2147484069" r:id="rId30"/>
    <p:sldLayoutId id="2147484070" r:id="rId31"/>
    <p:sldLayoutId id="2147484071" r:id="rId32"/>
    <p:sldLayoutId id="2147484072" r:id="rId33"/>
    <p:sldLayoutId id="2147484073" r:id="rId34"/>
    <p:sldLayoutId id="2147484074" r:id="rId35"/>
    <p:sldLayoutId id="2147484075" r:id="rId36"/>
    <p:sldLayoutId id="2147484076" r:id="rId37"/>
    <p:sldLayoutId id="2147484077" r:id="rId38"/>
    <p:sldLayoutId id="2147484078" r:id="rId39"/>
    <p:sldLayoutId id="2147484079" r:id="rId40"/>
    <p:sldLayoutId id="2147484080" r:id="rId41"/>
    <p:sldLayoutId id="2147484081" r:id="rId42"/>
    <p:sldLayoutId id="2147484082" r:id="rId43"/>
  </p:sldLayoutIdLst>
  <p:txStyles>
    <p:titleStyle>
      <a:lvl1pPr algn="l" defTabSz="914400" rtl="0" eaLnBrk="1" latinLnBrk="0" hangingPunct="1">
        <a:lnSpc>
          <a:spcPct val="90000"/>
        </a:lnSpc>
        <a:spcBef>
          <a:spcPct val="0"/>
        </a:spcBef>
        <a:buNone/>
        <a:defRPr sz="28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7"/>
            <a:ext cx="11655841" cy="85348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78"/>
            <a:ext cx="11653521" cy="15949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9208751" y="2991036"/>
            <a:ext cx="6858623" cy="87655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88639" y="6306033"/>
            <a:ext cx="1248148" cy="267664"/>
          </a:xfrm>
          <a:prstGeom prst="rect">
            <a:avLst/>
          </a:prstGeom>
        </p:spPr>
      </p:pic>
      <p:graphicFrame>
        <p:nvGraphicFramePr>
          <p:cNvPr id="6" name="Object 113"/>
          <p:cNvGraphicFramePr>
            <a:graphicFrameLocks noChangeAspect="1"/>
          </p:cNvGraphicFramePr>
          <p:nvPr>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143877" r:id="rId7" imgW="971686" imgH="895238" progId="PBrush">
                  <p:embed/>
                </p:oleObj>
              </mc:Choice>
              <mc:Fallback>
                <p:oleObj r:id="rId7" imgW="971686" imgH="895238"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87828286"/>
      </p:ext>
    </p:extLst>
  </p:cSld>
  <p:clrMap bg1="lt1" tx1="dk1" bg2="lt2" tx2="dk2" accent1="accent1" accent2="accent2" accent3="accent3" accent4="accent4" accent5="accent5" accent6="accent6" hlink="hlink" folHlink="folHlink"/>
  <p:sldLayoutIdLst>
    <p:sldLayoutId id="2147484084" r:id="rId1"/>
    <p:sldLayoutId id="2147484087" r:id="rId2"/>
  </p:sldLayoutIdLst>
  <p:transition>
    <p:fade/>
  </p:transition>
  <p:txStyles>
    <p:titleStyle>
      <a:lvl1pPr algn="l" defTabSz="728110" rtl="0" eaLnBrk="1" latinLnBrk="0" hangingPunct="1">
        <a:lnSpc>
          <a:spcPct val="90000"/>
        </a:lnSpc>
        <a:spcBef>
          <a:spcPct val="0"/>
        </a:spcBef>
        <a:buNone/>
        <a:defRPr lang="en-US" sz="2867" b="0" kern="1200" cap="none" spc="-8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728110" rtl="0" eaLnBrk="1" latinLnBrk="0" hangingPunct="1">
        <a:defRPr sz="1405" kern="1200">
          <a:solidFill>
            <a:schemeClr val="tx1"/>
          </a:solidFill>
          <a:latin typeface="+mn-lt"/>
          <a:ea typeface="+mn-ea"/>
          <a:cs typeface="+mn-cs"/>
        </a:defRPr>
      </a:lvl1pPr>
      <a:lvl2pPr marL="364054" algn="l" defTabSz="728110" rtl="0" eaLnBrk="1" latinLnBrk="0" hangingPunct="1">
        <a:defRPr sz="1405" kern="1200">
          <a:solidFill>
            <a:schemeClr val="tx1"/>
          </a:solidFill>
          <a:latin typeface="+mn-lt"/>
          <a:ea typeface="+mn-ea"/>
          <a:cs typeface="+mn-cs"/>
        </a:defRPr>
      </a:lvl2pPr>
      <a:lvl3pPr marL="728110" algn="l" defTabSz="728110" rtl="0" eaLnBrk="1" latinLnBrk="0" hangingPunct="1">
        <a:defRPr sz="1405" kern="1200">
          <a:solidFill>
            <a:schemeClr val="tx1"/>
          </a:solidFill>
          <a:latin typeface="+mn-lt"/>
          <a:ea typeface="+mn-ea"/>
          <a:cs typeface="+mn-cs"/>
        </a:defRPr>
      </a:lvl3pPr>
      <a:lvl4pPr marL="1092164" algn="l" defTabSz="728110" rtl="0" eaLnBrk="1" latinLnBrk="0" hangingPunct="1">
        <a:defRPr sz="1405" kern="1200">
          <a:solidFill>
            <a:schemeClr val="tx1"/>
          </a:solidFill>
          <a:latin typeface="+mn-lt"/>
          <a:ea typeface="+mn-ea"/>
          <a:cs typeface="+mn-cs"/>
        </a:defRPr>
      </a:lvl4pPr>
      <a:lvl5pPr marL="1456220" algn="l" defTabSz="728110" rtl="0" eaLnBrk="1" latinLnBrk="0" hangingPunct="1">
        <a:defRPr sz="1405" kern="1200">
          <a:solidFill>
            <a:schemeClr val="tx1"/>
          </a:solidFill>
          <a:latin typeface="+mn-lt"/>
          <a:ea typeface="+mn-ea"/>
          <a:cs typeface="+mn-cs"/>
        </a:defRPr>
      </a:lvl5pPr>
      <a:lvl6pPr marL="1820275" algn="l" defTabSz="728110" rtl="0" eaLnBrk="1" latinLnBrk="0" hangingPunct="1">
        <a:defRPr sz="1405" kern="1200">
          <a:solidFill>
            <a:schemeClr val="tx1"/>
          </a:solidFill>
          <a:latin typeface="+mn-lt"/>
          <a:ea typeface="+mn-ea"/>
          <a:cs typeface="+mn-cs"/>
        </a:defRPr>
      </a:lvl6pPr>
      <a:lvl7pPr marL="2184328" algn="l" defTabSz="728110" rtl="0" eaLnBrk="1" latinLnBrk="0" hangingPunct="1">
        <a:defRPr sz="1405" kern="1200">
          <a:solidFill>
            <a:schemeClr val="tx1"/>
          </a:solidFill>
          <a:latin typeface="+mn-lt"/>
          <a:ea typeface="+mn-ea"/>
          <a:cs typeface="+mn-cs"/>
        </a:defRPr>
      </a:lvl7pPr>
      <a:lvl8pPr marL="2548384" algn="l" defTabSz="728110" rtl="0" eaLnBrk="1" latinLnBrk="0" hangingPunct="1">
        <a:defRPr sz="1405" kern="1200">
          <a:solidFill>
            <a:schemeClr val="tx1"/>
          </a:solidFill>
          <a:latin typeface="+mn-lt"/>
          <a:ea typeface="+mn-ea"/>
          <a:cs typeface="+mn-cs"/>
        </a:defRPr>
      </a:lvl8pPr>
      <a:lvl9pPr marL="2912440" algn="l" defTabSz="728110" rtl="0" eaLnBrk="1" latinLnBrk="0" hangingPunct="1">
        <a:defRPr sz="140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5348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195547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8637" y="6306033"/>
            <a:ext cx="1248147" cy="267664"/>
          </a:xfrm>
          <a:prstGeom prst="rect">
            <a:avLst/>
          </a:prstGeom>
        </p:spPr>
      </p:pic>
      <p:graphicFrame>
        <p:nvGraphicFramePr>
          <p:cNvPr id="6" name="Object 113"/>
          <p:cNvGraphicFramePr>
            <a:graphicFrameLocks noChangeAspect="1"/>
          </p:cNvGraphicFramePr>
          <p:nvPr>
            <p:extLst>
              <p:ext uri="{D42A27DB-BD31-4B8C-83A1-F6EECF244321}">
                <p14:modId xmlns:p14="http://schemas.microsoft.com/office/powerpoint/2010/main" val="1742336744"/>
              </p:ext>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145924"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246117"/>
      </p:ext>
    </p:extLst>
  </p:cSld>
  <p:clrMap bg1="lt1" tx1="dk1" bg2="lt2" tx2="dk2" accent1="accent1" accent2="accent2" accent3="accent3" accent4="accent4" accent5="accent5" accent6="accent6" hlink="hlink" folHlink="folHlink"/>
  <p:sldLayoutIdLst>
    <p:sldLayoutId id="2147484086" r:id="rId1"/>
  </p:sldLayoutIdLst>
  <p:transition>
    <p:fade/>
  </p:transition>
  <p:txStyles>
    <p:titleStyle>
      <a:lvl1pPr algn="l" defTabSz="896354" rtl="0" eaLnBrk="1" latinLnBrk="0" hangingPunct="1">
        <a:lnSpc>
          <a:spcPct val="90000"/>
        </a:lnSpc>
        <a:spcBef>
          <a:spcPct val="0"/>
        </a:spcBef>
        <a:buNone/>
        <a:defRPr lang="en-US" sz="3529"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1">
          <p15:clr>
            <a:srgbClr val="5ACBF0"/>
          </p15:clr>
        </p15:guide>
        <p15:guide id="3" pos="749">
          <p15:clr>
            <a:srgbClr val="5ACBF0"/>
          </p15:clr>
        </p15:guide>
        <p15:guide id="4" pos="1325">
          <p15:clr>
            <a:srgbClr val="5ACBF0"/>
          </p15:clr>
        </p15:guide>
        <p15:guide id="5" pos="1901">
          <p15:clr>
            <a:srgbClr val="5ACBF0"/>
          </p15:clr>
        </p15:guide>
        <p15:guide id="6" pos="2501">
          <p15:clr>
            <a:srgbClr val="5ACBF0"/>
          </p15:clr>
        </p15:guide>
        <p15:guide id="7" pos="3053">
          <p15:clr>
            <a:srgbClr val="5ACBF0"/>
          </p15:clr>
        </p15:guide>
        <p15:guide id="8" pos="3629">
          <p15:clr>
            <a:srgbClr val="5ACBF0"/>
          </p15:clr>
        </p15:guide>
        <p15:guide id="9" pos="4211">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3">
          <p15:clr>
            <a:srgbClr val="5ACBF0"/>
          </p15:clr>
        </p15:guide>
        <p15:guide id="16" pos="294">
          <p15:clr>
            <a:srgbClr val="C35EA4"/>
          </p15:clr>
        </p15:guide>
        <p15:guide id="17" pos="754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4.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4.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4000" dirty="0"/>
              <a:t>Tool Providers</a:t>
            </a:r>
          </a:p>
        </p:txBody>
      </p:sp>
    </p:spTree>
    <p:extLst>
      <p:ext uri="{BB962C8B-B14F-4D97-AF65-F5344CB8AC3E}">
        <p14:creationId xmlns:p14="http://schemas.microsoft.com/office/powerpoint/2010/main" val="1915796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Provider Services - Reporting and Tracking</a:t>
            </a:r>
          </a:p>
        </p:txBody>
      </p:sp>
      <p:sp>
        <p:nvSpPr>
          <p:cNvPr id="3" name="Text Placeholder 2"/>
          <p:cNvSpPr>
            <a:spLocks noGrp="1"/>
          </p:cNvSpPr>
          <p:nvPr>
            <p:ph type="body" sz="quarter" idx="10"/>
          </p:nvPr>
        </p:nvSpPr>
        <p:spPr>
          <a:xfrm>
            <a:off x="266127" y="1188901"/>
            <a:ext cx="10857072" cy="1477328"/>
          </a:xfrm>
        </p:spPr>
        <p:txBody>
          <a:bodyPr/>
          <a:lstStyle/>
          <a:p>
            <a:r>
              <a:rPr lang="en-US" dirty="0"/>
              <a:t>Conversion tracking</a:t>
            </a:r>
          </a:p>
          <a:p>
            <a:r>
              <a:rPr lang="en-US" dirty="0"/>
              <a:t>Reporting dashboards</a:t>
            </a:r>
          </a:p>
          <a:p>
            <a:r>
              <a:rPr lang="en-US" dirty="0"/>
              <a:t>Product/audience segmentation</a:t>
            </a:r>
          </a:p>
          <a:p>
            <a:r>
              <a:rPr lang="en-US" dirty="0"/>
              <a:t>Cross platform analytics</a:t>
            </a:r>
          </a:p>
        </p:txBody>
      </p:sp>
      <p:pic>
        <p:nvPicPr>
          <p:cNvPr id="4" name="Picture 3"/>
          <p:cNvPicPr>
            <a:picLocks noChangeAspect="1"/>
          </p:cNvPicPr>
          <p:nvPr/>
        </p:nvPicPr>
        <p:blipFill>
          <a:blip r:embed="rId2"/>
          <a:stretch>
            <a:fillRect/>
          </a:stretch>
        </p:blipFill>
        <p:spPr>
          <a:xfrm>
            <a:off x="4546975" y="1321347"/>
            <a:ext cx="4482686" cy="2237921"/>
          </a:xfrm>
          <a:prstGeom prst="rect">
            <a:avLst/>
          </a:prstGeom>
        </p:spPr>
      </p:pic>
      <p:pic>
        <p:nvPicPr>
          <p:cNvPr id="5" name="Picture 4"/>
          <p:cNvPicPr>
            <a:picLocks noChangeAspect="1"/>
          </p:cNvPicPr>
          <p:nvPr/>
        </p:nvPicPr>
        <p:blipFill>
          <a:blip r:embed="rId3"/>
          <a:stretch>
            <a:fillRect/>
          </a:stretch>
        </p:blipFill>
        <p:spPr>
          <a:xfrm>
            <a:off x="9229439" y="1321347"/>
            <a:ext cx="2489770" cy="4833744"/>
          </a:xfrm>
          <a:prstGeom prst="rect">
            <a:avLst/>
          </a:prstGeom>
        </p:spPr>
      </p:pic>
      <p:pic>
        <p:nvPicPr>
          <p:cNvPr id="6" name="Picture 5"/>
          <p:cNvPicPr>
            <a:picLocks noChangeAspect="1"/>
          </p:cNvPicPr>
          <p:nvPr/>
        </p:nvPicPr>
        <p:blipFill>
          <a:blip r:embed="rId4"/>
          <a:stretch>
            <a:fillRect/>
          </a:stretch>
        </p:blipFill>
        <p:spPr>
          <a:xfrm>
            <a:off x="5962611" y="3679416"/>
            <a:ext cx="3067050" cy="2475675"/>
          </a:xfrm>
          <a:prstGeom prst="rect">
            <a:avLst/>
          </a:prstGeom>
        </p:spPr>
      </p:pic>
      <p:pic>
        <p:nvPicPr>
          <p:cNvPr id="7" name="Picture 6"/>
          <p:cNvPicPr>
            <a:picLocks noChangeAspect="1"/>
          </p:cNvPicPr>
          <p:nvPr/>
        </p:nvPicPr>
        <p:blipFill>
          <a:blip r:embed="rId5"/>
          <a:stretch>
            <a:fillRect/>
          </a:stretch>
        </p:blipFill>
        <p:spPr>
          <a:xfrm>
            <a:off x="2154231" y="3679416"/>
            <a:ext cx="3307502" cy="2475675"/>
          </a:xfrm>
          <a:prstGeom prst="rect">
            <a:avLst/>
          </a:prstGeom>
        </p:spPr>
      </p:pic>
    </p:spTree>
    <p:extLst>
      <p:ext uri="{BB962C8B-B14F-4D97-AF65-F5344CB8AC3E}">
        <p14:creationId xmlns:p14="http://schemas.microsoft.com/office/powerpoint/2010/main" val="2751995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Tool Provider</a:t>
            </a:r>
          </a:p>
        </p:txBody>
      </p:sp>
      <p:sp>
        <p:nvSpPr>
          <p:cNvPr id="3" name="Text Placeholder 2"/>
          <p:cNvSpPr>
            <a:spLocks noGrp="1"/>
          </p:cNvSpPr>
          <p:nvPr>
            <p:ph type="body" sz="quarter" idx="10"/>
          </p:nvPr>
        </p:nvSpPr>
        <p:spPr>
          <a:xfrm>
            <a:off x="266127" y="1188901"/>
            <a:ext cx="10857072" cy="5866221"/>
          </a:xfrm>
        </p:spPr>
        <p:txBody>
          <a:bodyPr/>
          <a:lstStyle/>
          <a:p>
            <a:r>
              <a:rPr lang="en-US" dirty="0"/>
              <a:t>Cost – How do Tool Providers make money?</a:t>
            </a:r>
          </a:p>
          <a:p>
            <a:pPr lvl="1"/>
            <a:r>
              <a:rPr lang="en-US" dirty="0"/>
              <a:t>Media fees: Usually the largest advertisers pay anywhere from .5% to 1.5%, and smaller advertisers pay more (3-4%)  </a:t>
            </a:r>
          </a:p>
          <a:p>
            <a:pPr lvl="1"/>
            <a:r>
              <a:rPr lang="en-US" dirty="0"/>
              <a:t>Flat fee: TPs that focus on SMBs introduce a flat fee model of $100-$200 a month based on what features and client support the advertiser asks for</a:t>
            </a:r>
          </a:p>
          <a:p>
            <a:pPr lvl="1"/>
            <a:r>
              <a:rPr lang="en-US" dirty="0"/>
              <a:t>Set Up Fee: (negotiable)</a:t>
            </a:r>
          </a:p>
          <a:p>
            <a:pPr lvl="1"/>
            <a:r>
              <a:rPr lang="en-US" dirty="0"/>
              <a:t>Monthly Licensing Fee: (negotiable)</a:t>
            </a:r>
          </a:p>
          <a:p>
            <a:r>
              <a:rPr lang="en-US" dirty="0"/>
              <a:t>Internal strategy</a:t>
            </a:r>
          </a:p>
          <a:p>
            <a:pPr lvl="1"/>
            <a:r>
              <a:rPr lang="en-US" dirty="0"/>
              <a:t>Media mix</a:t>
            </a:r>
          </a:p>
          <a:p>
            <a:pPr lvl="1"/>
            <a:r>
              <a:rPr lang="en-US" dirty="0"/>
              <a:t>Platform prioritization</a:t>
            </a:r>
          </a:p>
          <a:p>
            <a:pPr lvl="1"/>
            <a:r>
              <a:rPr lang="en-US" dirty="0"/>
              <a:t>Market segment</a:t>
            </a:r>
          </a:p>
          <a:p>
            <a:r>
              <a:rPr lang="en-US" dirty="0"/>
              <a:t>Level of support required</a:t>
            </a:r>
          </a:p>
          <a:p>
            <a:pPr lvl="1"/>
            <a:r>
              <a:rPr lang="en-US" dirty="0"/>
              <a:t>Internal Account Management teams</a:t>
            </a:r>
          </a:p>
          <a:p>
            <a:pPr lvl="1"/>
            <a:r>
              <a:rPr lang="en-US" dirty="0"/>
              <a:t>Level of granularity required</a:t>
            </a:r>
          </a:p>
          <a:p>
            <a:r>
              <a:rPr lang="en-US" dirty="0"/>
              <a:t>Feature sets and whether to cherry pick features</a:t>
            </a:r>
          </a:p>
          <a:p>
            <a:pPr lvl="1"/>
            <a:r>
              <a:rPr lang="en-US" dirty="0" err="1"/>
              <a:t>Eg</a:t>
            </a:r>
            <a:r>
              <a:rPr lang="en-US" dirty="0"/>
              <a:t>. Using </a:t>
            </a:r>
            <a:r>
              <a:rPr lang="en-US" dirty="0" err="1"/>
              <a:t>Kenshoo</a:t>
            </a:r>
            <a:r>
              <a:rPr lang="en-US" dirty="0"/>
              <a:t> bid management but Marin reporting</a:t>
            </a:r>
          </a:p>
          <a:p>
            <a:endParaRPr lang="en-US" dirty="0"/>
          </a:p>
          <a:p>
            <a:endParaRPr lang="en-US" dirty="0"/>
          </a:p>
          <a:p>
            <a:endParaRPr lang="en-US" dirty="0"/>
          </a:p>
        </p:txBody>
      </p:sp>
    </p:spTree>
    <p:extLst>
      <p:ext uri="{BB962C8B-B14F-4D97-AF65-F5344CB8AC3E}">
        <p14:creationId xmlns:p14="http://schemas.microsoft.com/office/powerpoint/2010/main" val="1496787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8166232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Providers – Useful Info</a:t>
            </a:r>
          </a:p>
        </p:txBody>
      </p:sp>
      <p:sp>
        <p:nvSpPr>
          <p:cNvPr id="5" name="Rectangle 4"/>
          <p:cNvSpPr/>
          <p:nvPr/>
        </p:nvSpPr>
        <p:spPr>
          <a:xfrm>
            <a:off x="374374" y="1371600"/>
            <a:ext cx="11353800" cy="2246769"/>
          </a:xfrm>
          <a:prstGeom prst="rect">
            <a:avLst/>
          </a:prstGeom>
        </p:spPr>
        <p:txBody>
          <a:bodyPr wrap="square">
            <a:spAutoFit/>
          </a:bodyPr>
          <a:lstStyle/>
          <a:p>
            <a:pPr marL="342900" marR="0" lvl="0" indent="-342900" algn="l">
              <a:spcBef>
                <a:spcPts val="0"/>
              </a:spcBef>
              <a:spcAft>
                <a:spcPts val="0"/>
              </a:spcAft>
              <a:buFont typeface="Symbol" panose="05050102010706020507" pitchFamily="18" charset="2"/>
              <a:buChar char=""/>
            </a:pPr>
            <a:r>
              <a:rPr lang="en-US" sz="2000" dirty="0">
                <a:latin typeface="+mn-lt"/>
                <a:ea typeface="Calibri" panose="020F0502020204030204" pitchFamily="34" charset="0"/>
              </a:rPr>
              <a:t>Dev Tokens- </a:t>
            </a:r>
            <a:r>
              <a:rPr lang="en-US" sz="2000" dirty="0" err="1">
                <a:latin typeface="+mn-lt"/>
                <a:ea typeface="Calibri" panose="020F0502020204030204" pitchFamily="34" charset="0"/>
              </a:rPr>
              <a:t>DevToken</a:t>
            </a:r>
            <a:r>
              <a:rPr lang="en-US" sz="2000" dirty="0">
                <a:latin typeface="+mn-lt"/>
                <a:ea typeface="Calibri" panose="020F0502020204030204" pitchFamily="34" charset="0"/>
              </a:rPr>
              <a:t> is a ID given to a developer, which provides access to Bing API services </a:t>
            </a:r>
          </a:p>
          <a:p>
            <a:pPr marL="342900" marR="0" lvl="0" indent="-342900" algn="l">
              <a:spcBef>
                <a:spcPts val="0"/>
              </a:spcBef>
              <a:spcAft>
                <a:spcPts val="0"/>
              </a:spcAft>
              <a:buFont typeface="Symbol" panose="05050102010706020507" pitchFamily="18" charset="2"/>
              <a:buChar char=""/>
            </a:pPr>
            <a:r>
              <a:rPr lang="en-US" sz="2000" dirty="0">
                <a:latin typeface="+mn-lt"/>
                <a:ea typeface="Calibri" panose="020F0502020204030204" pitchFamily="34" charset="0"/>
              </a:rPr>
              <a:t>1-to-Many Relationships – One account can be linked to multiple Tool Providers or Dev Tokens</a:t>
            </a:r>
          </a:p>
          <a:p>
            <a:pPr marL="342900" marR="0" lvl="0" indent="-342900" algn="l">
              <a:spcBef>
                <a:spcPts val="0"/>
              </a:spcBef>
              <a:spcAft>
                <a:spcPts val="0"/>
              </a:spcAft>
              <a:buFont typeface="Symbol" panose="05050102010706020507" pitchFamily="18" charset="2"/>
              <a:buChar char=""/>
            </a:pPr>
            <a:r>
              <a:rPr lang="en-US" sz="2000" dirty="0">
                <a:latin typeface="+mn-lt"/>
                <a:ea typeface="Calibri" panose="020F0502020204030204" pitchFamily="34" charset="0"/>
              </a:rPr>
              <a:t>Teams Involved- Ecosystem team primarily deals with Tool providers </a:t>
            </a:r>
          </a:p>
          <a:p>
            <a:pPr marL="342900" marR="0" lvl="0" indent="-342900" algn="l">
              <a:spcBef>
                <a:spcPts val="0"/>
              </a:spcBef>
              <a:spcAft>
                <a:spcPts val="0"/>
              </a:spcAft>
              <a:buFont typeface="Symbol" panose="05050102010706020507" pitchFamily="18" charset="2"/>
              <a:buChar char=""/>
            </a:pPr>
            <a:r>
              <a:rPr lang="en-US" sz="2000" dirty="0">
                <a:latin typeface="+mn-lt"/>
                <a:ea typeface="Calibri" panose="020F0502020204030204" pitchFamily="34" charset="0"/>
              </a:rPr>
              <a:t>KPIs and Reporting Complexity </a:t>
            </a:r>
          </a:p>
          <a:p>
            <a:pPr marL="742950" marR="0" lvl="1" indent="-285750" algn="l">
              <a:spcBef>
                <a:spcPts val="0"/>
              </a:spcBef>
              <a:spcAft>
                <a:spcPts val="0"/>
              </a:spcAft>
              <a:buFont typeface="Courier New" panose="02070309020205020404" pitchFamily="49" charset="0"/>
              <a:buChar char="o"/>
            </a:pPr>
            <a:r>
              <a:rPr lang="en-US" sz="2000" dirty="0">
                <a:latin typeface="+mn-lt"/>
                <a:ea typeface="Calibri" panose="020F0502020204030204" pitchFamily="34" charset="0"/>
              </a:rPr>
              <a:t>KPI- Impressions, Clicks, Revenue </a:t>
            </a:r>
          </a:p>
          <a:p>
            <a:pPr marL="742950" marR="0" lvl="1" indent="-285750" algn="l">
              <a:spcBef>
                <a:spcPts val="0"/>
              </a:spcBef>
              <a:spcAft>
                <a:spcPts val="0"/>
              </a:spcAft>
              <a:buFont typeface="Courier New" panose="02070309020205020404" pitchFamily="49" charset="0"/>
              <a:buChar char="o"/>
            </a:pPr>
            <a:r>
              <a:rPr lang="en-US" sz="2000" dirty="0">
                <a:latin typeface="+mn-lt"/>
                <a:ea typeface="Calibri" panose="020F0502020204030204" pitchFamily="34" charset="0"/>
              </a:rPr>
              <a:t>Reporting complexity – performance will be Duplicated at Account- Tool Provider level, As one accounts can be linked to multiple Tool Providers</a:t>
            </a:r>
          </a:p>
        </p:txBody>
      </p:sp>
    </p:spTree>
    <p:extLst>
      <p:ext uri="{BB962C8B-B14F-4D97-AF65-F5344CB8AC3E}">
        <p14:creationId xmlns:p14="http://schemas.microsoft.com/office/powerpoint/2010/main" val="14082185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Ads API</a:t>
            </a:r>
          </a:p>
        </p:txBody>
      </p:sp>
      <p:sp>
        <p:nvSpPr>
          <p:cNvPr id="3" name="Text Placeholder 2"/>
          <p:cNvSpPr>
            <a:spLocks noGrp="1"/>
          </p:cNvSpPr>
          <p:nvPr>
            <p:ph type="body" sz="quarter" idx="10"/>
          </p:nvPr>
        </p:nvSpPr>
        <p:spPr>
          <a:xfrm>
            <a:off x="266127" y="1188901"/>
            <a:ext cx="10857072" cy="3477875"/>
          </a:xfrm>
        </p:spPr>
        <p:txBody>
          <a:bodyPr/>
          <a:lstStyle/>
          <a:p>
            <a:r>
              <a:rPr lang="en-US" dirty="0"/>
              <a:t>The Bing Ads API enables advertiser to programmatically access a subset of the search advertising features that are available to users of the Bing Ads web application</a:t>
            </a:r>
          </a:p>
          <a:p>
            <a:r>
              <a:rPr lang="en-US" dirty="0"/>
              <a:t>For example, advertisers can use the API to create accounts, campaigns, ads, and keywords. They can also research historical and suggested keyword bids, and get performance reports that can be used to optimize the campaigns</a:t>
            </a:r>
          </a:p>
          <a:p>
            <a:r>
              <a:rPr lang="en-US" dirty="0"/>
              <a:t>For advertisers placing a large number of ads or developers building advertising tools, the Bing Ads API provides a programmatic interface to Bing Ads</a:t>
            </a:r>
          </a:p>
          <a:p>
            <a:r>
              <a:rPr lang="en-US" dirty="0"/>
              <a:t>Using the Bing Ads API is the most efficient way to manage many large campaigns or to integrate your marketing with other in-house systems</a:t>
            </a:r>
          </a:p>
          <a:p>
            <a:r>
              <a:rPr lang="en-US" dirty="0"/>
              <a:t>The Bing Ads API also supports multiple customer accounts making it easy for ad agencies to manage campaigns for many clients</a:t>
            </a:r>
          </a:p>
        </p:txBody>
      </p:sp>
    </p:spTree>
    <p:extLst>
      <p:ext uri="{BB962C8B-B14F-4D97-AF65-F5344CB8AC3E}">
        <p14:creationId xmlns:p14="http://schemas.microsoft.com/office/powerpoint/2010/main" val="22966596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Managers</a:t>
            </a:r>
          </a:p>
        </p:txBody>
      </p:sp>
      <p:sp>
        <p:nvSpPr>
          <p:cNvPr id="3" name="Text Placeholder 2"/>
          <p:cNvSpPr>
            <a:spLocks noGrp="1"/>
          </p:cNvSpPr>
          <p:nvPr>
            <p:ph type="body" sz="quarter" idx="10"/>
          </p:nvPr>
        </p:nvSpPr>
        <p:spPr>
          <a:xfrm>
            <a:off x="266127" y="1188901"/>
            <a:ext cx="10857072" cy="1625060"/>
          </a:xfrm>
        </p:spPr>
        <p:txBody>
          <a:bodyPr/>
          <a:lstStyle/>
          <a:p>
            <a:r>
              <a:rPr lang="en-US" dirty="0"/>
              <a:t>Feed Managers help retail based advertisers manage, at scale, the ability to syndicate, automate, optimize and analyze their product feeds and campaigns across multiple shopping channels.  </a:t>
            </a:r>
          </a:p>
          <a:p>
            <a:r>
              <a:rPr lang="en-US" dirty="0"/>
              <a:t>There are two types of Feed Managers</a:t>
            </a:r>
          </a:p>
          <a:p>
            <a:pPr lvl="1"/>
            <a:endParaRPr lang="en-US" dirty="0"/>
          </a:p>
        </p:txBody>
      </p:sp>
      <p:sp>
        <p:nvSpPr>
          <p:cNvPr id="4" name="Rounded Rectangle 3"/>
          <p:cNvSpPr/>
          <p:nvPr/>
        </p:nvSpPr>
        <p:spPr>
          <a:xfrm>
            <a:off x="1229360" y="2988270"/>
            <a:ext cx="4003040" cy="1431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Light"/>
              <a:ea typeface="+mn-ea"/>
              <a:cs typeface="+mn-cs"/>
            </a:endParaRPr>
          </a:p>
        </p:txBody>
      </p:sp>
      <p:graphicFrame>
        <p:nvGraphicFramePr>
          <p:cNvPr id="5" name="Table 4"/>
          <p:cNvGraphicFramePr>
            <a:graphicFrameLocks noGrp="1"/>
          </p:cNvGraphicFramePr>
          <p:nvPr>
            <p:extLst/>
          </p:nvPr>
        </p:nvGraphicFramePr>
        <p:xfrm>
          <a:off x="1361440" y="4834466"/>
          <a:ext cx="3759200" cy="1473200"/>
        </p:xfrm>
        <a:graphic>
          <a:graphicData uri="http://schemas.openxmlformats.org/drawingml/2006/table">
            <a:tbl>
              <a:tblPr firstRow="1" bandRow="1">
                <a:tableStyleId>{5C22544A-7EE6-4342-B048-85BDC9FD1C3A}</a:tableStyleId>
              </a:tblPr>
              <a:tblGrid>
                <a:gridCol w="1096033">
                  <a:extLst>
                    <a:ext uri="{9D8B030D-6E8A-4147-A177-3AD203B41FA5}">
                      <a16:colId xmlns:a16="http://schemas.microsoft.com/office/drawing/2014/main" val="986997286"/>
                    </a:ext>
                  </a:extLst>
                </a:gridCol>
                <a:gridCol w="2663167">
                  <a:extLst>
                    <a:ext uri="{9D8B030D-6E8A-4147-A177-3AD203B41FA5}">
                      <a16:colId xmlns:a16="http://schemas.microsoft.com/office/drawing/2014/main" val="2549588678"/>
                    </a:ext>
                  </a:extLst>
                </a:gridCol>
              </a:tblGrid>
              <a:tr h="370840">
                <a:tc gridSpan="2">
                  <a:txBody>
                    <a:bodyPr/>
                    <a:lstStyle/>
                    <a:p>
                      <a:r>
                        <a:rPr lang="en-US" dirty="0"/>
                        <a:t>Common feed management tools:</a:t>
                      </a:r>
                    </a:p>
                  </a:txBody>
                  <a:tcPr/>
                </a:tc>
                <a:tc hMerge="1">
                  <a:txBody>
                    <a:bodyPr/>
                    <a:lstStyle/>
                    <a:p>
                      <a:endParaRPr lang="en-US" dirty="0"/>
                    </a:p>
                  </a:txBody>
                  <a:tcPr/>
                </a:tc>
                <a:extLst>
                  <a:ext uri="{0D108BD9-81ED-4DB2-BD59-A6C34878D82A}">
                    <a16:rowId xmlns:a16="http://schemas.microsoft.com/office/drawing/2014/main" val="1906874621"/>
                  </a:ext>
                </a:extLst>
              </a:tr>
              <a:tr h="370840">
                <a:tc>
                  <a:txBody>
                    <a:bodyPr/>
                    <a:lstStyle/>
                    <a:p>
                      <a:r>
                        <a:rPr lang="en-US" sz="1400" b="1" dirty="0"/>
                        <a:t>FTP</a:t>
                      </a:r>
                    </a:p>
                  </a:txBody>
                  <a:tcPr/>
                </a:tc>
                <a:tc>
                  <a:txBody>
                    <a:bodyPr/>
                    <a:lstStyle/>
                    <a:p>
                      <a:r>
                        <a:rPr lang="en-US" sz="1400" dirty="0"/>
                        <a:t>File Transfer Protocol</a:t>
                      </a:r>
                    </a:p>
                  </a:txBody>
                  <a:tcPr/>
                </a:tc>
                <a:extLst>
                  <a:ext uri="{0D108BD9-81ED-4DB2-BD59-A6C34878D82A}">
                    <a16:rowId xmlns:a16="http://schemas.microsoft.com/office/drawing/2014/main" val="3827544236"/>
                  </a:ext>
                </a:extLst>
              </a:tr>
              <a:tr h="370840">
                <a:tc>
                  <a:txBody>
                    <a:bodyPr/>
                    <a:lstStyle/>
                    <a:p>
                      <a:r>
                        <a:rPr lang="en-US" sz="1400" b="1" dirty="0"/>
                        <a:t>Content API</a:t>
                      </a:r>
                    </a:p>
                  </a:txBody>
                  <a:tcPr/>
                </a:tc>
                <a:tc>
                  <a:txBody>
                    <a:bodyPr/>
                    <a:lstStyle/>
                    <a:p>
                      <a:r>
                        <a:rPr lang="en-US" sz="1400" dirty="0"/>
                        <a:t>Programmatically</a:t>
                      </a:r>
                      <a:r>
                        <a:rPr lang="en-US" sz="1400" baseline="0" dirty="0"/>
                        <a:t> create, update and manage BMC store data</a:t>
                      </a:r>
                      <a:endParaRPr lang="en-US" sz="1400" dirty="0"/>
                    </a:p>
                  </a:txBody>
                  <a:tcPr/>
                </a:tc>
                <a:extLst>
                  <a:ext uri="{0D108BD9-81ED-4DB2-BD59-A6C34878D82A}">
                    <a16:rowId xmlns:a16="http://schemas.microsoft.com/office/drawing/2014/main" val="3440394681"/>
                  </a:ext>
                </a:extLst>
              </a:tr>
            </a:tbl>
          </a:graphicData>
        </a:graphic>
      </p:graphicFrame>
      <p:graphicFrame>
        <p:nvGraphicFramePr>
          <p:cNvPr id="6" name="Table 5"/>
          <p:cNvGraphicFramePr>
            <a:graphicFrameLocks noGrp="1"/>
          </p:cNvGraphicFramePr>
          <p:nvPr/>
        </p:nvGraphicFramePr>
        <p:xfrm>
          <a:off x="7020560" y="4844626"/>
          <a:ext cx="3413760" cy="1271696"/>
        </p:xfrm>
        <a:graphic>
          <a:graphicData uri="http://schemas.openxmlformats.org/drawingml/2006/table">
            <a:tbl>
              <a:tblPr firstRow="1" bandRow="1">
                <a:tableStyleId>{5C22544A-7EE6-4342-B048-85BDC9FD1C3A}</a:tableStyleId>
              </a:tblPr>
              <a:tblGrid>
                <a:gridCol w="3413760">
                  <a:extLst>
                    <a:ext uri="{9D8B030D-6E8A-4147-A177-3AD203B41FA5}">
                      <a16:colId xmlns:a16="http://schemas.microsoft.com/office/drawing/2014/main" val="2283291646"/>
                    </a:ext>
                  </a:extLst>
                </a:gridCol>
              </a:tblGrid>
              <a:tr h="317924">
                <a:tc>
                  <a:txBody>
                    <a:bodyPr/>
                    <a:lstStyle/>
                    <a:p>
                      <a:r>
                        <a:rPr lang="en-US" dirty="0"/>
                        <a:t>Campaign</a:t>
                      </a:r>
                      <a:r>
                        <a:rPr lang="en-US" baseline="0" dirty="0"/>
                        <a:t> Management tools:</a:t>
                      </a:r>
                      <a:endParaRPr lang="en-US" dirty="0"/>
                    </a:p>
                  </a:txBody>
                  <a:tcPr/>
                </a:tc>
                <a:extLst>
                  <a:ext uri="{0D108BD9-81ED-4DB2-BD59-A6C34878D82A}">
                    <a16:rowId xmlns:a16="http://schemas.microsoft.com/office/drawing/2014/main" val="1050809436"/>
                  </a:ext>
                </a:extLst>
              </a:tr>
              <a:tr h="317924">
                <a:tc>
                  <a:txBody>
                    <a:bodyPr/>
                    <a:lstStyle/>
                    <a:p>
                      <a:r>
                        <a:rPr lang="en-US" b="1" dirty="0"/>
                        <a:t>API</a:t>
                      </a:r>
                      <a:r>
                        <a:rPr lang="en-US" dirty="0"/>
                        <a:t> = </a:t>
                      </a:r>
                      <a:r>
                        <a:rPr lang="en-US" sz="1200" dirty="0"/>
                        <a:t>Application Programming</a:t>
                      </a:r>
                      <a:r>
                        <a:rPr lang="en-US" sz="1200" baseline="0" dirty="0"/>
                        <a:t> Interface</a:t>
                      </a:r>
                      <a:endParaRPr lang="en-US" sz="1200" dirty="0"/>
                    </a:p>
                  </a:txBody>
                  <a:tcPr/>
                </a:tc>
                <a:extLst>
                  <a:ext uri="{0D108BD9-81ED-4DB2-BD59-A6C34878D82A}">
                    <a16:rowId xmlns:a16="http://schemas.microsoft.com/office/drawing/2014/main" val="1793724237"/>
                  </a:ext>
                </a:extLst>
              </a:tr>
              <a:tr h="317924">
                <a:tc>
                  <a:txBody>
                    <a:bodyPr/>
                    <a:lstStyle/>
                    <a:p>
                      <a:r>
                        <a:rPr lang="en-US" b="1" dirty="0"/>
                        <a:t>Bing Ads UI</a:t>
                      </a:r>
                    </a:p>
                  </a:txBody>
                  <a:tcPr/>
                </a:tc>
                <a:extLst>
                  <a:ext uri="{0D108BD9-81ED-4DB2-BD59-A6C34878D82A}">
                    <a16:rowId xmlns:a16="http://schemas.microsoft.com/office/drawing/2014/main" val="1681914938"/>
                  </a:ext>
                </a:extLst>
              </a:tr>
              <a:tr h="317924">
                <a:tc>
                  <a:txBody>
                    <a:bodyPr/>
                    <a:lstStyle/>
                    <a:p>
                      <a:r>
                        <a:rPr lang="en-US" b="1" dirty="0"/>
                        <a:t>Bing Ads Editor</a:t>
                      </a:r>
                    </a:p>
                  </a:txBody>
                  <a:tcPr/>
                </a:tc>
                <a:extLst>
                  <a:ext uri="{0D108BD9-81ED-4DB2-BD59-A6C34878D82A}">
                    <a16:rowId xmlns:a16="http://schemas.microsoft.com/office/drawing/2014/main" val="272052826"/>
                  </a:ext>
                </a:extLst>
              </a:tr>
            </a:tbl>
          </a:graphicData>
        </a:graphic>
      </p:graphicFrame>
      <p:sp>
        <p:nvSpPr>
          <p:cNvPr id="7" name="Rounded Rectangle 6"/>
          <p:cNvSpPr/>
          <p:nvPr/>
        </p:nvSpPr>
        <p:spPr>
          <a:xfrm>
            <a:off x="6725920" y="3018750"/>
            <a:ext cx="4003040" cy="140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 name="Down Arrow 7"/>
          <p:cNvSpPr/>
          <p:nvPr/>
        </p:nvSpPr>
        <p:spPr>
          <a:xfrm>
            <a:off x="3088640" y="4389120"/>
            <a:ext cx="182880" cy="43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 name="Down Arrow 8"/>
          <p:cNvSpPr/>
          <p:nvPr/>
        </p:nvSpPr>
        <p:spPr>
          <a:xfrm>
            <a:off x="8625840" y="4409440"/>
            <a:ext cx="182880" cy="43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 name="Text Placeholder 4"/>
          <p:cNvSpPr txBox="1">
            <a:spLocks/>
          </p:cNvSpPr>
          <p:nvPr/>
        </p:nvSpPr>
        <p:spPr>
          <a:xfrm>
            <a:off x="1290320" y="3042315"/>
            <a:ext cx="3921760" cy="462885"/>
          </a:xfrm>
          <a:prstGeom prst="rect">
            <a:avLst/>
          </a:prstGeom>
        </p:spPr>
        <p:txBody>
          <a:bodyPr/>
          <a:lst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a:lstStyle>
          <a:p>
            <a:pPr marL="0" indent="0">
              <a:buNone/>
            </a:pPr>
            <a:r>
              <a:rPr lang="en-GB" dirty="0">
                <a:solidFill>
                  <a:schemeClr val="bg1"/>
                </a:solidFill>
              </a:rPr>
              <a:t>Product Feed Management</a:t>
            </a:r>
          </a:p>
        </p:txBody>
      </p:sp>
      <p:sp>
        <p:nvSpPr>
          <p:cNvPr id="12" name="TextBox 11"/>
          <p:cNvSpPr txBox="1"/>
          <p:nvPr/>
        </p:nvSpPr>
        <p:spPr>
          <a:xfrm>
            <a:off x="1371600" y="3373120"/>
            <a:ext cx="3860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Process of creating, sending and updating product feed data (i.e. title, description, price, image URL, etc.)</a:t>
            </a:r>
          </a:p>
        </p:txBody>
      </p:sp>
      <p:sp>
        <p:nvSpPr>
          <p:cNvPr id="13" name="TextBox 12"/>
          <p:cNvSpPr txBox="1"/>
          <p:nvPr/>
        </p:nvSpPr>
        <p:spPr>
          <a:xfrm>
            <a:off x="6766560" y="3496270"/>
            <a:ext cx="43180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Create, manage and optimize shopping campaigns and product groups.     Including budget and bid management.</a:t>
            </a:r>
          </a:p>
        </p:txBody>
      </p:sp>
      <p:sp>
        <p:nvSpPr>
          <p:cNvPr id="14" name="Text Placeholder 4"/>
          <p:cNvSpPr txBox="1">
            <a:spLocks/>
          </p:cNvSpPr>
          <p:nvPr/>
        </p:nvSpPr>
        <p:spPr>
          <a:xfrm>
            <a:off x="6746240" y="3048000"/>
            <a:ext cx="3921760" cy="462885"/>
          </a:xfrm>
          <a:prstGeom prst="rect">
            <a:avLst/>
          </a:prstGeom>
        </p:spPr>
        <p:txBody>
          <a:bodyPr/>
          <a:lst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a:lstStyle>
          <a:p>
            <a:pPr marL="0" indent="0" algn="ctr">
              <a:buNone/>
            </a:pPr>
            <a:r>
              <a:rPr lang="en-GB" dirty="0">
                <a:solidFill>
                  <a:schemeClr val="bg1"/>
                </a:solidFill>
              </a:rPr>
              <a:t>Campaign Management</a:t>
            </a:r>
          </a:p>
        </p:txBody>
      </p:sp>
      <p:sp>
        <p:nvSpPr>
          <p:cNvPr id="15" name="Rounded Rectangle 14"/>
          <p:cNvSpPr/>
          <p:nvPr/>
        </p:nvSpPr>
        <p:spPr>
          <a:xfrm>
            <a:off x="3810000" y="2530203"/>
            <a:ext cx="4003040" cy="35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Light"/>
              <a:ea typeface="+mn-ea"/>
              <a:cs typeface="+mn-cs"/>
            </a:endParaRPr>
          </a:p>
        </p:txBody>
      </p:sp>
      <p:sp>
        <p:nvSpPr>
          <p:cNvPr id="16" name="Text Placeholder 4"/>
          <p:cNvSpPr txBox="1">
            <a:spLocks/>
          </p:cNvSpPr>
          <p:nvPr/>
        </p:nvSpPr>
        <p:spPr>
          <a:xfrm>
            <a:off x="3810000" y="2508915"/>
            <a:ext cx="3921760" cy="462885"/>
          </a:xfrm>
          <a:prstGeom prst="rect">
            <a:avLst/>
          </a:prstGeom>
        </p:spPr>
        <p:txBody>
          <a:bodyPr/>
          <a:lst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a:lstStyle>
          <a:p>
            <a:pPr marL="0" indent="0" algn="ctr">
              <a:buNone/>
            </a:pPr>
            <a:r>
              <a:rPr lang="en-GB" dirty="0">
                <a:solidFill>
                  <a:schemeClr val="bg1"/>
                </a:solidFill>
              </a:rPr>
              <a:t>Feed Management</a:t>
            </a:r>
          </a:p>
        </p:txBody>
      </p:sp>
    </p:spTree>
    <p:extLst>
      <p:ext uri="{BB962C8B-B14F-4D97-AF65-F5344CB8AC3E}">
        <p14:creationId xmlns:p14="http://schemas.microsoft.com/office/powerpoint/2010/main" val="42432996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Managers – Top 5</a:t>
            </a:r>
          </a:p>
        </p:txBody>
      </p:sp>
      <p:graphicFrame>
        <p:nvGraphicFramePr>
          <p:cNvPr id="10" name="Table 9"/>
          <p:cNvGraphicFramePr>
            <a:graphicFrameLocks noGrp="1"/>
          </p:cNvGraphicFramePr>
          <p:nvPr>
            <p:extLst/>
          </p:nvPr>
        </p:nvGraphicFramePr>
        <p:xfrm>
          <a:off x="1857080" y="1114486"/>
          <a:ext cx="8788400" cy="3293534"/>
        </p:xfrm>
        <a:graphic>
          <a:graphicData uri="http://schemas.openxmlformats.org/drawingml/2006/table">
            <a:tbl>
              <a:tblPr firstRow="1" bandRow="1">
                <a:tableStyleId>{5C22544A-7EE6-4342-B048-85BDC9FD1C3A}</a:tableStyleId>
              </a:tblPr>
              <a:tblGrid>
                <a:gridCol w="1757680">
                  <a:extLst>
                    <a:ext uri="{9D8B030D-6E8A-4147-A177-3AD203B41FA5}">
                      <a16:colId xmlns:a16="http://schemas.microsoft.com/office/drawing/2014/main" val="2830253911"/>
                    </a:ext>
                  </a:extLst>
                </a:gridCol>
                <a:gridCol w="1757680">
                  <a:extLst>
                    <a:ext uri="{9D8B030D-6E8A-4147-A177-3AD203B41FA5}">
                      <a16:colId xmlns:a16="http://schemas.microsoft.com/office/drawing/2014/main" val="3457243904"/>
                    </a:ext>
                  </a:extLst>
                </a:gridCol>
                <a:gridCol w="1757680">
                  <a:extLst>
                    <a:ext uri="{9D8B030D-6E8A-4147-A177-3AD203B41FA5}">
                      <a16:colId xmlns:a16="http://schemas.microsoft.com/office/drawing/2014/main" val="277396160"/>
                    </a:ext>
                  </a:extLst>
                </a:gridCol>
                <a:gridCol w="1757680">
                  <a:extLst>
                    <a:ext uri="{9D8B030D-6E8A-4147-A177-3AD203B41FA5}">
                      <a16:colId xmlns:a16="http://schemas.microsoft.com/office/drawing/2014/main" val="2258818182"/>
                    </a:ext>
                  </a:extLst>
                </a:gridCol>
                <a:gridCol w="1757680">
                  <a:extLst>
                    <a:ext uri="{9D8B030D-6E8A-4147-A177-3AD203B41FA5}">
                      <a16:colId xmlns:a16="http://schemas.microsoft.com/office/drawing/2014/main" val="2938455252"/>
                    </a:ext>
                  </a:extLst>
                </a:gridCol>
              </a:tblGrid>
              <a:tr h="747486">
                <a:tc>
                  <a:txBody>
                    <a:bodyPr/>
                    <a:lstStyle/>
                    <a:p>
                      <a:pPr algn="ctr"/>
                      <a:r>
                        <a:rPr lang="en-US" dirty="0"/>
                        <a:t>Feed Manager</a:t>
                      </a:r>
                    </a:p>
                  </a:txBody>
                  <a:tcPr anchor="ctr"/>
                </a:tc>
                <a:tc>
                  <a:txBody>
                    <a:bodyPr/>
                    <a:lstStyle/>
                    <a:p>
                      <a:pPr algn="ctr"/>
                      <a:r>
                        <a:rPr lang="en-US" dirty="0"/>
                        <a:t>Location</a:t>
                      </a:r>
                    </a:p>
                  </a:txBody>
                  <a:tcPr anchor="ctr"/>
                </a:tc>
                <a:tc>
                  <a:txBody>
                    <a:bodyPr/>
                    <a:lstStyle/>
                    <a:p>
                      <a:pPr algn="ctr"/>
                      <a:r>
                        <a:rPr lang="en-US" dirty="0"/>
                        <a:t>Feed</a:t>
                      </a:r>
                      <a:r>
                        <a:rPr lang="en-US" baseline="0" dirty="0"/>
                        <a:t> Management</a:t>
                      </a:r>
                      <a:endParaRPr lang="en-US" dirty="0"/>
                    </a:p>
                  </a:txBody>
                  <a:tcPr anchor="ctr"/>
                </a:tc>
                <a:tc>
                  <a:txBody>
                    <a:bodyPr/>
                    <a:lstStyle/>
                    <a:p>
                      <a:pPr algn="ctr"/>
                      <a:r>
                        <a:rPr lang="en-US" dirty="0"/>
                        <a:t>Campaign Management</a:t>
                      </a:r>
                    </a:p>
                  </a:txBody>
                  <a:tcPr anchor="ctr"/>
                </a:tc>
                <a:tc>
                  <a:txBody>
                    <a:bodyPr/>
                    <a:lstStyle/>
                    <a:p>
                      <a:pPr algn="ctr"/>
                      <a:r>
                        <a:rPr lang="en-US" dirty="0"/>
                        <a:t>BSC Ready?</a:t>
                      </a:r>
                    </a:p>
                  </a:txBody>
                  <a:tcPr anchor="ctr"/>
                </a:tc>
                <a:extLst>
                  <a:ext uri="{0D108BD9-81ED-4DB2-BD59-A6C34878D82A}">
                    <a16:rowId xmlns:a16="http://schemas.microsoft.com/office/drawing/2014/main" val="2463870313"/>
                  </a:ext>
                </a:extLst>
              </a:tr>
              <a:tr h="531783">
                <a:tc>
                  <a:txBody>
                    <a:bodyPr/>
                    <a:lstStyle/>
                    <a:p>
                      <a:endParaRPr lang="en-US" sz="1400" dirty="0"/>
                    </a:p>
                  </a:txBody>
                  <a:tcPr/>
                </a:tc>
                <a:tc>
                  <a:txBody>
                    <a:bodyPr/>
                    <a:lstStyle/>
                    <a:p>
                      <a:pPr algn="ctr"/>
                      <a:r>
                        <a:rPr lang="en-US" sz="1400" dirty="0">
                          <a:solidFill>
                            <a:schemeClr val="tx1">
                              <a:lumMod val="50000"/>
                            </a:schemeClr>
                          </a:solidFill>
                        </a:rPr>
                        <a:t>Pittsburgh,</a:t>
                      </a:r>
                      <a:r>
                        <a:rPr lang="en-US" sz="1400" baseline="0" dirty="0">
                          <a:solidFill>
                            <a:schemeClr val="tx1">
                              <a:lumMod val="50000"/>
                            </a:schemeClr>
                          </a:solidFill>
                        </a:rPr>
                        <a:t> PA</a:t>
                      </a:r>
                    </a:p>
                  </a:txBody>
                  <a:tcPr/>
                </a:tc>
                <a:tc>
                  <a:txBody>
                    <a:bodyPr/>
                    <a:lstStyle/>
                    <a:p>
                      <a:pPr algn="ctr"/>
                      <a:r>
                        <a:rPr lang="en-US" sz="1400" dirty="0">
                          <a:solidFill>
                            <a:schemeClr val="tx1">
                              <a:lumMod val="50000"/>
                            </a:schemeClr>
                          </a:solidFill>
                        </a:rPr>
                        <a:t>Yes - FTP</a:t>
                      </a:r>
                    </a:p>
                  </a:txBody>
                  <a:tcPr/>
                </a:tc>
                <a:tc>
                  <a:txBody>
                    <a:bodyPr/>
                    <a:lstStyle/>
                    <a:p>
                      <a:pPr algn="ctr"/>
                      <a:r>
                        <a:rPr lang="en-US" sz="1400" dirty="0">
                          <a:solidFill>
                            <a:schemeClr val="tx1">
                              <a:lumMod val="50000"/>
                            </a:schemeClr>
                          </a:solidFill>
                        </a:rPr>
                        <a:t>Yes</a:t>
                      </a:r>
                    </a:p>
                  </a:txBody>
                  <a:tcPr/>
                </a:tc>
                <a:tc>
                  <a:txBody>
                    <a:bodyPr/>
                    <a:lstStyle/>
                    <a:p>
                      <a:pPr algn="ctr"/>
                      <a:r>
                        <a:rPr lang="en-US" sz="1400" dirty="0">
                          <a:solidFill>
                            <a:schemeClr val="tx1">
                              <a:lumMod val="50000"/>
                            </a:schemeClr>
                          </a:solidFill>
                        </a:rPr>
                        <a:t>Yes</a:t>
                      </a:r>
                    </a:p>
                  </a:txBody>
                  <a:tcPr/>
                </a:tc>
                <a:extLst>
                  <a:ext uri="{0D108BD9-81ED-4DB2-BD59-A6C34878D82A}">
                    <a16:rowId xmlns:a16="http://schemas.microsoft.com/office/drawing/2014/main" val="2750348581"/>
                  </a:ext>
                </a:extLst>
              </a:tr>
              <a:tr h="502632">
                <a:tc>
                  <a:txBody>
                    <a:bodyPr/>
                    <a:lstStyle/>
                    <a:p>
                      <a:endParaRPr lang="en-US" sz="1400"/>
                    </a:p>
                  </a:txBody>
                  <a:tcPr/>
                </a:tc>
                <a:tc>
                  <a:txBody>
                    <a:bodyPr/>
                    <a:lstStyle/>
                    <a:p>
                      <a:pPr algn="ctr"/>
                      <a:r>
                        <a:rPr lang="en-US" sz="1400" dirty="0">
                          <a:solidFill>
                            <a:schemeClr val="tx1">
                              <a:lumMod val="50000"/>
                            </a:schemeClr>
                          </a:solidFill>
                        </a:rPr>
                        <a:t>Charlottesville,</a:t>
                      </a:r>
                      <a:r>
                        <a:rPr lang="en-US" sz="1400" baseline="0" dirty="0">
                          <a:solidFill>
                            <a:schemeClr val="tx1">
                              <a:lumMod val="50000"/>
                            </a:schemeClr>
                          </a:solidFill>
                        </a:rPr>
                        <a:t> VA</a:t>
                      </a:r>
                    </a:p>
                  </a:txBody>
                  <a:tcPr/>
                </a:tc>
                <a:tc>
                  <a:txBody>
                    <a:bodyPr/>
                    <a:lstStyle/>
                    <a:p>
                      <a:pPr algn="ctr"/>
                      <a:r>
                        <a:rPr lang="en-US" sz="1400" dirty="0">
                          <a:solidFill>
                            <a:schemeClr val="tx1">
                              <a:lumMod val="50000"/>
                            </a:schemeClr>
                          </a:solidFill>
                        </a:rPr>
                        <a:t>Yes - FTP</a:t>
                      </a:r>
                    </a:p>
                  </a:txBody>
                  <a:tcPr/>
                </a:tc>
                <a:tc>
                  <a:txBody>
                    <a:bodyPr/>
                    <a:lstStyle/>
                    <a:p>
                      <a:pPr algn="ctr"/>
                      <a:r>
                        <a:rPr lang="en-US" sz="1400" dirty="0">
                          <a:solidFill>
                            <a:schemeClr val="tx1">
                              <a:lumMod val="50000"/>
                            </a:schemeClr>
                          </a:solidFill>
                        </a:rPr>
                        <a:t>Yes</a:t>
                      </a:r>
                    </a:p>
                  </a:txBody>
                  <a:tcPr/>
                </a:tc>
                <a:tc>
                  <a:txBody>
                    <a:bodyPr/>
                    <a:lstStyle/>
                    <a:p>
                      <a:pPr algn="ctr"/>
                      <a:r>
                        <a:rPr lang="en-US" sz="1400" dirty="0">
                          <a:solidFill>
                            <a:schemeClr val="tx1">
                              <a:lumMod val="50000"/>
                            </a:schemeClr>
                          </a:solidFill>
                        </a:rPr>
                        <a:t>Yes</a:t>
                      </a:r>
                    </a:p>
                  </a:txBody>
                  <a:tcPr/>
                </a:tc>
                <a:extLst>
                  <a:ext uri="{0D108BD9-81ED-4DB2-BD59-A6C34878D82A}">
                    <a16:rowId xmlns:a16="http://schemas.microsoft.com/office/drawing/2014/main" val="3072685552"/>
                  </a:ext>
                </a:extLst>
              </a:tr>
              <a:tr h="534047">
                <a:tc>
                  <a:txBody>
                    <a:bodyPr/>
                    <a:lstStyle/>
                    <a:p>
                      <a:endParaRPr lang="en-US" sz="1400" dirty="0"/>
                    </a:p>
                  </a:txBody>
                  <a:tcPr/>
                </a:tc>
                <a:tc>
                  <a:txBody>
                    <a:bodyPr/>
                    <a:lstStyle/>
                    <a:p>
                      <a:pPr algn="ctr"/>
                      <a:r>
                        <a:rPr lang="en-US" sz="1400" dirty="0">
                          <a:solidFill>
                            <a:schemeClr val="tx1">
                              <a:lumMod val="50000"/>
                            </a:schemeClr>
                          </a:solidFill>
                        </a:rPr>
                        <a:t>Seattle, WA</a:t>
                      </a:r>
                    </a:p>
                  </a:txBody>
                  <a:tcPr/>
                </a:tc>
                <a:tc>
                  <a:txBody>
                    <a:bodyPr/>
                    <a:lstStyle/>
                    <a:p>
                      <a:pPr algn="ctr"/>
                      <a:r>
                        <a:rPr lang="en-US" sz="1400" dirty="0">
                          <a:solidFill>
                            <a:schemeClr val="tx1">
                              <a:lumMod val="50000"/>
                            </a:schemeClr>
                          </a:solidFill>
                        </a:rPr>
                        <a:t>Yes</a:t>
                      </a:r>
                      <a:r>
                        <a:rPr lang="en-US" sz="1400" baseline="0" dirty="0">
                          <a:solidFill>
                            <a:schemeClr val="tx1">
                              <a:lumMod val="50000"/>
                            </a:schemeClr>
                          </a:solidFill>
                        </a:rPr>
                        <a:t> – FTP &amp; API</a:t>
                      </a:r>
                      <a:endParaRPr lang="en-US" sz="1400" dirty="0">
                        <a:solidFill>
                          <a:schemeClr val="tx1">
                            <a:lumMod val="50000"/>
                          </a:schemeClr>
                        </a:solidFill>
                      </a:endParaRPr>
                    </a:p>
                  </a:txBody>
                  <a:tcPr/>
                </a:tc>
                <a:tc>
                  <a:txBody>
                    <a:bodyPr/>
                    <a:lstStyle/>
                    <a:p>
                      <a:pPr algn="ctr"/>
                      <a:r>
                        <a:rPr lang="en-US" sz="1400" dirty="0">
                          <a:solidFill>
                            <a:schemeClr val="tx1">
                              <a:lumMod val="50000"/>
                            </a:schemeClr>
                          </a:solidFill>
                        </a:rPr>
                        <a:t>Yes</a:t>
                      </a:r>
                    </a:p>
                  </a:txBody>
                  <a:tcPr/>
                </a:tc>
                <a:tc>
                  <a:txBody>
                    <a:bodyPr/>
                    <a:lstStyle/>
                    <a:p>
                      <a:pPr algn="ctr"/>
                      <a:r>
                        <a:rPr lang="en-US" sz="1400" dirty="0">
                          <a:solidFill>
                            <a:schemeClr val="tx1">
                              <a:lumMod val="50000"/>
                            </a:schemeClr>
                          </a:solidFill>
                        </a:rPr>
                        <a:t>Yes</a:t>
                      </a:r>
                    </a:p>
                  </a:txBody>
                  <a:tcPr/>
                </a:tc>
                <a:extLst>
                  <a:ext uri="{0D108BD9-81ED-4DB2-BD59-A6C34878D82A}">
                    <a16:rowId xmlns:a16="http://schemas.microsoft.com/office/drawing/2014/main" val="3168796710"/>
                  </a:ext>
                </a:extLst>
              </a:tr>
              <a:tr h="544518">
                <a:tc>
                  <a:txBody>
                    <a:bodyPr/>
                    <a:lstStyle/>
                    <a:p>
                      <a:endParaRPr lang="en-US" sz="1400" dirty="0"/>
                    </a:p>
                  </a:txBody>
                  <a:tcPr/>
                </a:tc>
                <a:tc>
                  <a:txBody>
                    <a:bodyPr/>
                    <a:lstStyle/>
                    <a:p>
                      <a:pPr algn="ctr"/>
                      <a:r>
                        <a:rPr lang="en-US" sz="1400" dirty="0">
                          <a:solidFill>
                            <a:schemeClr val="tx1">
                              <a:lumMod val="50000"/>
                            </a:schemeClr>
                          </a:solidFill>
                        </a:rPr>
                        <a:t>Morrisville, NC</a:t>
                      </a:r>
                    </a:p>
                  </a:txBody>
                  <a:tcPr/>
                </a:tc>
                <a:tc>
                  <a:txBody>
                    <a:bodyPr/>
                    <a:lstStyle/>
                    <a:p>
                      <a:pPr algn="ctr"/>
                      <a:r>
                        <a:rPr lang="en-US" sz="1400" dirty="0">
                          <a:solidFill>
                            <a:schemeClr val="tx1">
                              <a:lumMod val="50000"/>
                            </a:schemeClr>
                          </a:solidFill>
                        </a:rPr>
                        <a:t>Yes – FTP &amp; API</a:t>
                      </a:r>
                    </a:p>
                  </a:txBody>
                  <a:tcPr/>
                </a:tc>
                <a:tc>
                  <a:txBody>
                    <a:bodyPr/>
                    <a:lstStyle/>
                    <a:p>
                      <a:pPr algn="ctr"/>
                      <a:r>
                        <a:rPr lang="en-US" sz="1400" dirty="0">
                          <a:solidFill>
                            <a:schemeClr val="tx1">
                              <a:lumMod val="50000"/>
                            </a:schemeClr>
                          </a:solidFill>
                        </a:rPr>
                        <a:t>Yes</a:t>
                      </a:r>
                    </a:p>
                  </a:txBody>
                  <a:tcPr/>
                </a:tc>
                <a:tc>
                  <a:txBody>
                    <a:bodyPr/>
                    <a:lstStyle/>
                    <a:p>
                      <a:pPr algn="ctr"/>
                      <a:r>
                        <a:rPr lang="en-US" sz="1400" dirty="0">
                          <a:solidFill>
                            <a:schemeClr val="tx1">
                              <a:lumMod val="50000"/>
                            </a:schemeClr>
                          </a:solidFill>
                        </a:rPr>
                        <a:t>Yes</a:t>
                      </a:r>
                    </a:p>
                  </a:txBody>
                  <a:tcPr/>
                </a:tc>
                <a:extLst>
                  <a:ext uri="{0D108BD9-81ED-4DB2-BD59-A6C34878D82A}">
                    <a16:rowId xmlns:a16="http://schemas.microsoft.com/office/drawing/2014/main" val="2496926666"/>
                  </a:ext>
                </a:extLst>
              </a:tr>
              <a:tr h="433068">
                <a:tc>
                  <a:txBody>
                    <a:bodyPr/>
                    <a:lstStyle/>
                    <a:p>
                      <a:endParaRPr lang="en-US" sz="1400"/>
                    </a:p>
                  </a:txBody>
                  <a:tcPr/>
                </a:tc>
                <a:tc>
                  <a:txBody>
                    <a:bodyPr/>
                    <a:lstStyle/>
                    <a:p>
                      <a:pPr algn="ctr"/>
                      <a:r>
                        <a:rPr lang="en-US" sz="1400" dirty="0">
                          <a:solidFill>
                            <a:schemeClr val="tx1">
                              <a:lumMod val="50000"/>
                            </a:schemeClr>
                          </a:solidFill>
                        </a:rPr>
                        <a:t>Los Angeles, CA</a:t>
                      </a:r>
                    </a:p>
                  </a:txBody>
                  <a:tcPr/>
                </a:tc>
                <a:tc>
                  <a:txBody>
                    <a:bodyPr/>
                    <a:lstStyle/>
                    <a:p>
                      <a:pPr algn="ctr"/>
                      <a:r>
                        <a:rPr lang="en-US" sz="1400" dirty="0">
                          <a:solidFill>
                            <a:schemeClr val="tx1">
                              <a:lumMod val="50000"/>
                            </a:schemeClr>
                          </a:solidFill>
                        </a:rPr>
                        <a:t>Yes - FTP</a:t>
                      </a:r>
                    </a:p>
                  </a:txBody>
                  <a:tcPr/>
                </a:tc>
                <a:tc>
                  <a:txBody>
                    <a:bodyPr/>
                    <a:lstStyle/>
                    <a:p>
                      <a:pPr algn="ctr"/>
                      <a:r>
                        <a:rPr lang="en-US" sz="1400" dirty="0">
                          <a:solidFill>
                            <a:schemeClr val="tx1">
                              <a:lumMod val="50000"/>
                            </a:schemeClr>
                          </a:solidFill>
                        </a:rPr>
                        <a:t>Yes</a:t>
                      </a:r>
                    </a:p>
                  </a:txBody>
                  <a:tcPr/>
                </a:tc>
                <a:tc>
                  <a:txBody>
                    <a:bodyPr/>
                    <a:lstStyle/>
                    <a:p>
                      <a:pPr algn="ctr"/>
                      <a:r>
                        <a:rPr lang="en-US" sz="1400" dirty="0">
                          <a:solidFill>
                            <a:schemeClr val="tx1">
                              <a:lumMod val="50000"/>
                            </a:schemeClr>
                          </a:solidFill>
                        </a:rPr>
                        <a:t>In progress</a:t>
                      </a:r>
                    </a:p>
                  </a:txBody>
                  <a:tcPr/>
                </a:tc>
                <a:extLst>
                  <a:ext uri="{0D108BD9-81ED-4DB2-BD59-A6C34878D82A}">
                    <a16:rowId xmlns:a16="http://schemas.microsoft.com/office/drawing/2014/main" val="48423739"/>
                  </a:ext>
                </a:extLst>
              </a:tr>
            </a:tbl>
          </a:graphicData>
        </a:graphic>
      </p:graphicFrame>
      <p:pic>
        <p:nvPicPr>
          <p:cNvPr id="19" name="Picture 18"/>
          <p:cNvPicPr>
            <a:picLocks noChangeAspect="1"/>
          </p:cNvPicPr>
          <p:nvPr/>
        </p:nvPicPr>
        <p:blipFill>
          <a:blip r:embed="rId3"/>
          <a:stretch>
            <a:fillRect/>
          </a:stretch>
        </p:blipFill>
        <p:spPr>
          <a:xfrm>
            <a:off x="2037080" y="1905000"/>
            <a:ext cx="1328263" cy="497840"/>
          </a:xfrm>
          <a:prstGeom prst="rect">
            <a:avLst/>
          </a:prstGeom>
        </p:spPr>
      </p:pic>
      <p:pic>
        <p:nvPicPr>
          <p:cNvPr id="20" name="Picture 19"/>
          <p:cNvPicPr>
            <a:picLocks noChangeAspect="1"/>
          </p:cNvPicPr>
          <p:nvPr/>
        </p:nvPicPr>
        <p:blipFill>
          <a:blip r:embed="rId4"/>
          <a:stretch>
            <a:fillRect/>
          </a:stretch>
        </p:blipFill>
        <p:spPr>
          <a:xfrm>
            <a:off x="2067560" y="2478315"/>
            <a:ext cx="1310640" cy="402046"/>
          </a:xfrm>
          <a:prstGeom prst="rect">
            <a:avLst/>
          </a:prstGeom>
        </p:spPr>
      </p:pic>
      <p:pic>
        <p:nvPicPr>
          <p:cNvPr id="21" name="Picture 20"/>
          <p:cNvPicPr>
            <a:picLocks noChangeAspect="1"/>
          </p:cNvPicPr>
          <p:nvPr/>
        </p:nvPicPr>
        <p:blipFill>
          <a:blip r:embed="rId5"/>
          <a:stretch>
            <a:fillRect/>
          </a:stretch>
        </p:blipFill>
        <p:spPr>
          <a:xfrm>
            <a:off x="2067560" y="2981960"/>
            <a:ext cx="1300480" cy="447040"/>
          </a:xfrm>
          <a:prstGeom prst="rect">
            <a:avLst/>
          </a:prstGeom>
        </p:spPr>
      </p:pic>
      <p:pic>
        <p:nvPicPr>
          <p:cNvPr id="22" name="Picture 21"/>
          <p:cNvPicPr>
            <a:picLocks noChangeAspect="1"/>
          </p:cNvPicPr>
          <p:nvPr/>
        </p:nvPicPr>
        <p:blipFill>
          <a:blip r:embed="rId6"/>
          <a:stretch>
            <a:fillRect/>
          </a:stretch>
        </p:blipFill>
        <p:spPr>
          <a:xfrm>
            <a:off x="2071553" y="3510280"/>
            <a:ext cx="1296487" cy="467360"/>
          </a:xfrm>
          <a:prstGeom prst="rect">
            <a:avLst/>
          </a:prstGeom>
        </p:spPr>
      </p:pic>
      <p:pic>
        <p:nvPicPr>
          <p:cNvPr id="23" name="Picture 22"/>
          <p:cNvPicPr>
            <a:picLocks noChangeAspect="1"/>
          </p:cNvPicPr>
          <p:nvPr/>
        </p:nvPicPr>
        <p:blipFill>
          <a:blip r:embed="rId7"/>
          <a:stretch>
            <a:fillRect/>
          </a:stretch>
        </p:blipFill>
        <p:spPr>
          <a:xfrm>
            <a:off x="2057400" y="4009950"/>
            <a:ext cx="1320800" cy="365760"/>
          </a:xfrm>
          <a:prstGeom prst="rect">
            <a:avLst/>
          </a:prstGeom>
        </p:spPr>
      </p:pic>
    </p:spTree>
    <p:extLst>
      <p:ext uri="{BB962C8B-B14F-4D97-AF65-F5344CB8AC3E}">
        <p14:creationId xmlns:p14="http://schemas.microsoft.com/office/powerpoint/2010/main" val="8617027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type="body" sz="quarter" idx="10"/>
          </p:nvPr>
        </p:nvSpPr>
        <p:spPr>
          <a:xfrm>
            <a:off x="266127" y="1188901"/>
            <a:ext cx="10857072" cy="2966966"/>
          </a:xfrm>
        </p:spPr>
        <p:txBody>
          <a:bodyPr/>
          <a:lstStyle/>
          <a:p>
            <a:r>
              <a:rPr lang="en-US" sz="2000" dirty="0"/>
              <a:t>Who are Tool </a:t>
            </a:r>
            <a:r>
              <a:rPr lang="en-US" dirty="0"/>
              <a:t>P</a:t>
            </a:r>
            <a:r>
              <a:rPr lang="en-US" sz="2000" dirty="0"/>
              <a:t>roviders?</a:t>
            </a:r>
          </a:p>
          <a:p>
            <a:r>
              <a:rPr lang="en-US" dirty="0"/>
              <a:t>Why are Tool Providers important?</a:t>
            </a:r>
          </a:p>
          <a:p>
            <a:r>
              <a:rPr lang="en-US" sz="2000" dirty="0"/>
              <a:t>Impact of Tool Providers</a:t>
            </a:r>
          </a:p>
          <a:p>
            <a:r>
              <a:rPr lang="en-US" dirty="0"/>
              <a:t>Tool Provider Services</a:t>
            </a:r>
            <a:endParaRPr lang="en-US" sz="2000" dirty="0"/>
          </a:p>
          <a:p>
            <a:pPr lvl="1"/>
            <a:r>
              <a:rPr lang="en-US" dirty="0"/>
              <a:t>Search campaign set up and management</a:t>
            </a:r>
          </a:p>
          <a:p>
            <a:pPr lvl="1"/>
            <a:r>
              <a:rPr lang="en-US" dirty="0"/>
              <a:t>Marketing strategy integration</a:t>
            </a:r>
          </a:p>
          <a:p>
            <a:pPr lvl="1"/>
            <a:r>
              <a:rPr lang="en-US" dirty="0"/>
              <a:t>Reporting and tracking</a:t>
            </a:r>
          </a:p>
          <a:p>
            <a:endParaRPr lang="en-US" sz="2000" dirty="0"/>
          </a:p>
          <a:p>
            <a:endParaRPr lang="en-US" sz="2000" dirty="0"/>
          </a:p>
        </p:txBody>
      </p:sp>
    </p:spTree>
    <p:extLst>
      <p:ext uri="{BB962C8B-B14F-4D97-AF65-F5344CB8AC3E}">
        <p14:creationId xmlns:p14="http://schemas.microsoft.com/office/powerpoint/2010/main" val="1954355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Tool Providers?</a:t>
            </a:r>
          </a:p>
        </p:txBody>
      </p:sp>
      <p:sp>
        <p:nvSpPr>
          <p:cNvPr id="3" name="Content Placeholder 2"/>
          <p:cNvSpPr>
            <a:spLocks noGrp="1"/>
          </p:cNvSpPr>
          <p:nvPr>
            <p:ph type="body" sz="quarter" idx="10"/>
          </p:nvPr>
        </p:nvSpPr>
        <p:spPr>
          <a:xfrm>
            <a:off x="266127" y="1188901"/>
            <a:ext cx="10857072" cy="4616648"/>
          </a:xfrm>
        </p:spPr>
        <p:txBody>
          <a:bodyPr/>
          <a:lstStyle/>
          <a:p>
            <a:r>
              <a:rPr lang="en-US" dirty="0"/>
              <a:t>Advertisers may directly manage their accounts through available Microsoft Network provided tools, or utilize third-party tool providers</a:t>
            </a:r>
          </a:p>
          <a:p>
            <a:r>
              <a:rPr lang="en-US" dirty="0"/>
              <a:t>A tool provider is third party service providers used to manage some or all aspects of an advertiser’s account like building advertising campaigns, reporting tools etc.</a:t>
            </a:r>
          </a:p>
          <a:p>
            <a:r>
              <a:rPr lang="en-US" dirty="0"/>
              <a:t>Tool providers aren’t necessarily billed directly as they’re primarily a service provider. The advertiser that owns the accounts, is billed directly by Microsoft Network.  The tool provider is compensated through fees by their advertiser pool</a:t>
            </a:r>
          </a:p>
          <a:p>
            <a:r>
              <a:rPr lang="en-US" dirty="0"/>
              <a:t>Major Tool Providers that linked with Bing Ads are:</a:t>
            </a:r>
          </a:p>
          <a:p>
            <a:pPr lvl="1"/>
            <a:r>
              <a:rPr lang="en-US" sz="2000" dirty="0"/>
              <a:t>Marin</a:t>
            </a:r>
          </a:p>
          <a:p>
            <a:pPr lvl="1"/>
            <a:r>
              <a:rPr lang="en-US" sz="2000" dirty="0"/>
              <a:t>Kenshoo – experts in providing business </a:t>
            </a:r>
            <a:r>
              <a:rPr lang="en-US" sz="2000" dirty="0" err="1"/>
              <a:t>algos</a:t>
            </a:r>
            <a:endParaRPr lang="en-US" sz="2000" dirty="0"/>
          </a:p>
          <a:p>
            <a:pPr lvl="1"/>
            <a:r>
              <a:rPr lang="en-US" sz="2000" dirty="0"/>
              <a:t>Adobe – good for insights</a:t>
            </a:r>
          </a:p>
          <a:p>
            <a:pPr lvl="1"/>
            <a:r>
              <a:rPr lang="en-US" sz="2000" dirty="0"/>
              <a:t>DoubleClick- good in delivering performance reports</a:t>
            </a:r>
          </a:p>
          <a:p>
            <a:pPr lvl="1"/>
            <a:endParaRPr lang="en-US" sz="2000" dirty="0"/>
          </a:p>
          <a:p>
            <a:pPr marL="267672" lvl="1" indent="0">
              <a:buNone/>
            </a:pPr>
            <a:r>
              <a:rPr lang="en-US" sz="2000" dirty="0"/>
              <a:t>Amazon doesn’t need tool providers ,they have their own tech</a:t>
            </a:r>
          </a:p>
        </p:txBody>
      </p:sp>
    </p:spTree>
    <p:extLst>
      <p:ext uri="{BB962C8B-B14F-4D97-AF65-F5344CB8AC3E}">
        <p14:creationId xmlns:p14="http://schemas.microsoft.com/office/powerpoint/2010/main" val="8811120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Tool Providers Important?</a:t>
            </a:r>
          </a:p>
        </p:txBody>
      </p:sp>
      <p:sp>
        <p:nvSpPr>
          <p:cNvPr id="3" name="Content Placeholder 2"/>
          <p:cNvSpPr>
            <a:spLocks noGrp="1"/>
          </p:cNvSpPr>
          <p:nvPr>
            <p:ph type="body" sz="quarter" idx="10"/>
          </p:nvPr>
        </p:nvSpPr>
        <p:spPr>
          <a:xfrm>
            <a:off x="266127" y="1188901"/>
            <a:ext cx="10857072" cy="3373231"/>
          </a:xfrm>
        </p:spPr>
        <p:txBody>
          <a:bodyPr/>
          <a:lstStyle/>
          <a:p>
            <a:r>
              <a:rPr lang="en-US" dirty="0"/>
              <a:t>Tool Providers help advertisers by providing:</a:t>
            </a:r>
          </a:p>
          <a:p>
            <a:pPr lvl="1"/>
            <a:r>
              <a:rPr lang="en-US" dirty="0"/>
              <a:t>Scalable Campaign Management and Reporting </a:t>
            </a:r>
          </a:p>
          <a:p>
            <a:pPr lvl="2"/>
            <a:r>
              <a:rPr lang="en-US" dirty="0"/>
              <a:t>Easy to use, all-in-one KPI tracking and reporting</a:t>
            </a:r>
          </a:p>
          <a:p>
            <a:pPr lvl="2"/>
            <a:r>
              <a:rPr lang="en-US" dirty="0"/>
              <a:t>Retargeting users who have demonstrated strong intent</a:t>
            </a:r>
          </a:p>
          <a:p>
            <a:pPr lvl="1"/>
            <a:r>
              <a:rPr lang="en-US" dirty="0"/>
              <a:t>Better User experience</a:t>
            </a:r>
          </a:p>
          <a:p>
            <a:pPr lvl="2"/>
            <a:r>
              <a:rPr lang="en-US" dirty="0"/>
              <a:t>Provide friendly Graphical User Interface (GUI)</a:t>
            </a:r>
          </a:p>
          <a:p>
            <a:pPr lvl="2"/>
            <a:r>
              <a:rPr lang="en-US" dirty="0"/>
              <a:t>Scalable bulk edit and campaign cloning functionalities tools</a:t>
            </a:r>
          </a:p>
          <a:p>
            <a:pPr lvl="1"/>
            <a:r>
              <a:rPr lang="en-US" dirty="0"/>
              <a:t>Faster Optimization Algorithm</a:t>
            </a:r>
          </a:p>
          <a:p>
            <a:pPr lvl="2"/>
            <a:r>
              <a:rPr lang="en-US" dirty="0"/>
              <a:t>Predict and adjust bids for more accurate bidding</a:t>
            </a:r>
          </a:p>
          <a:p>
            <a:pPr lvl="2"/>
            <a:r>
              <a:rPr lang="en-US" dirty="0"/>
              <a:t>Enable more effective budget spend</a:t>
            </a:r>
          </a:p>
          <a:p>
            <a:r>
              <a:rPr lang="en-US" dirty="0"/>
              <a:t>Tool Providers influence about 56% of the Total Yahoo Bing Network (YBN) revenue</a:t>
            </a:r>
          </a:p>
          <a:p>
            <a:r>
              <a:rPr lang="en-US" dirty="0"/>
              <a:t>Tool Providers help in exposing better user experience to advertisers with Bing</a:t>
            </a:r>
          </a:p>
        </p:txBody>
      </p:sp>
    </p:spTree>
    <p:extLst>
      <p:ext uri="{BB962C8B-B14F-4D97-AF65-F5344CB8AC3E}">
        <p14:creationId xmlns:p14="http://schemas.microsoft.com/office/powerpoint/2010/main" val="38946117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Tool Providers Important?</a:t>
            </a:r>
          </a:p>
        </p:txBody>
      </p:sp>
      <p:sp>
        <p:nvSpPr>
          <p:cNvPr id="3" name="Content Placeholder 2"/>
          <p:cNvSpPr>
            <a:spLocks noGrp="1"/>
          </p:cNvSpPr>
          <p:nvPr>
            <p:ph type="body" sz="quarter" idx="10"/>
          </p:nvPr>
        </p:nvSpPr>
        <p:spPr>
          <a:xfrm>
            <a:off x="266127" y="1188901"/>
            <a:ext cx="10857072" cy="3847207"/>
          </a:xfrm>
        </p:spPr>
        <p:txBody>
          <a:bodyPr/>
          <a:lstStyle/>
          <a:p>
            <a:r>
              <a:rPr lang="en-US" dirty="0"/>
              <a:t>They manage a large proportion of Strategic and Enterprise advertisers </a:t>
            </a:r>
          </a:p>
          <a:p>
            <a:r>
              <a:rPr lang="en-US" dirty="0"/>
              <a:t>Provide market competitive data</a:t>
            </a:r>
          </a:p>
          <a:p>
            <a:pPr lvl="1"/>
            <a:r>
              <a:rPr lang="en-US" dirty="0"/>
              <a:t>TPs have access to cross platform data and can give an unbiased views</a:t>
            </a:r>
          </a:p>
          <a:p>
            <a:pPr lvl="1"/>
            <a:r>
              <a:rPr lang="en-US" dirty="0"/>
              <a:t>Provide free whitepapers and reports – customers value their insights</a:t>
            </a:r>
          </a:p>
          <a:p>
            <a:r>
              <a:rPr lang="en-US" dirty="0"/>
              <a:t>Can be advocates of Bing Ads</a:t>
            </a:r>
          </a:p>
          <a:p>
            <a:r>
              <a:rPr lang="en-US" dirty="0"/>
              <a:t>Become potential partners as:</a:t>
            </a:r>
          </a:p>
          <a:p>
            <a:pPr lvl="1"/>
            <a:r>
              <a:rPr lang="en-US" dirty="0"/>
              <a:t>They are well informed on the differences between platforms</a:t>
            </a:r>
          </a:p>
          <a:p>
            <a:pPr lvl="1"/>
            <a:r>
              <a:rPr lang="en-US" dirty="0"/>
              <a:t>It is in their interest to offer value-added services to advertisers</a:t>
            </a:r>
          </a:p>
          <a:p>
            <a:pPr lvl="1"/>
            <a:r>
              <a:rPr lang="en-US" dirty="0"/>
              <a:t>Can open up the possibility of winning market share and improving Google account parity</a:t>
            </a:r>
          </a:p>
          <a:p>
            <a:endParaRPr lang="en-US" dirty="0"/>
          </a:p>
          <a:p>
            <a:endParaRPr lang="en-US" dirty="0"/>
          </a:p>
          <a:p>
            <a:endParaRPr lang="en-US" dirty="0"/>
          </a:p>
        </p:txBody>
      </p:sp>
    </p:spTree>
    <p:extLst>
      <p:ext uri="{BB962C8B-B14F-4D97-AF65-F5344CB8AC3E}">
        <p14:creationId xmlns:p14="http://schemas.microsoft.com/office/powerpoint/2010/main" val="14298945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Impact of Tool Providers</a:t>
            </a:r>
          </a:p>
        </p:txBody>
      </p:sp>
      <p:sp>
        <p:nvSpPr>
          <p:cNvPr id="3" name="Content Placeholder 2"/>
          <p:cNvSpPr>
            <a:spLocks noGrp="1"/>
          </p:cNvSpPr>
          <p:nvPr>
            <p:ph type="body" sz="quarter" idx="10"/>
          </p:nvPr>
        </p:nvSpPr>
        <p:spPr>
          <a:xfrm>
            <a:off x="266127" y="1188902"/>
            <a:ext cx="10857072" cy="2708434"/>
          </a:xfrm>
        </p:spPr>
        <p:txBody>
          <a:bodyPr/>
          <a:lstStyle/>
          <a:p>
            <a:r>
              <a:rPr lang="en-US" dirty="0"/>
              <a:t>Influence 66% of Strategic revenue, and 13% of SMB revenue</a:t>
            </a:r>
          </a:p>
          <a:p>
            <a:r>
              <a:rPr lang="en-US" dirty="0"/>
              <a:t>Tool Providers influence is growing YoY with a growth rate of 24%</a:t>
            </a:r>
          </a:p>
          <a:p>
            <a:r>
              <a:rPr lang="en-US" dirty="0"/>
              <a:t>Customers using tool providers have seen huge improvements in revenue, clicks, cost per click and click through rates</a:t>
            </a:r>
          </a:p>
          <a:p>
            <a:r>
              <a:rPr lang="en-US" dirty="0"/>
              <a:t>Product satisfaction scores for Tool Provider Application programming Interface (API) is better than Web UI that </a:t>
            </a:r>
            <a:r>
              <a:rPr lang="en-US" dirty="0" err="1"/>
              <a:t>BingAds</a:t>
            </a:r>
            <a:r>
              <a:rPr lang="en-US" dirty="0"/>
              <a:t> offer</a:t>
            </a:r>
          </a:p>
          <a:p>
            <a:endParaRPr lang="en-US" dirty="0"/>
          </a:p>
          <a:p>
            <a:endParaRPr lang="en-US" dirty="0"/>
          </a:p>
        </p:txBody>
      </p:sp>
      <p:grpSp>
        <p:nvGrpSpPr>
          <p:cNvPr id="6" name="Group 5"/>
          <p:cNvGrpSpPr/>
          <p:nvPr/>
        </p:nvGrpSpPr>
        <p:grpSpPr>
          <a:xfrm>
            <a:off x="1199012" y="3429000"/>
            <a:ext cx="3220588" cy="1340343"/>
            <a:chOff x="574988" y="2643981"/>
            <a:chExt cx="2493060" cy="1340343"/>
          </a:xfrm>
        </p:grpSpPr>
        <p:sp>
          <p:nvSpPr>
            <p:cNvPr id="7" name="Rectangle 6">
              <a:hlinkClick r:id="" action="ppaction://noaction"/>
            </p:cNvPr>
            <p:cNvSpPr/>
            <p:nvPr/>
          </p:nvSpPr>
          <p:spPr bwMode="auto">
            <a:xfrm>
              <a:off x="1158376" y="3271548"/>
              <a:ext cx="1641764" cy="293767"/>
            </a:xfrm>
            <a:prstGeom prst="rect">
              <a:avLst/>
            </a:prstGeom>
            <a:solidFill>
              <a:schemeClr val="tx2"/>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8" name="Rectangle 7"/>
            <p:cNvSpPr/>
            <p:nvPr/>
          </p:nvSpPr>
          <p:spPr bwMode="auto">
            <a:xfrm>
              <a:off x="1158376" y="2893280"/>
              <a:ext cx="784725" cy="293767"/>
            </a:xfrm>
            <a:prstGeom prst="rect">
              <a:avLst/>
            </a:prstGeom>
            <a:solidFill>
              <a:schemeClr val="accent1">
                <a:lumMod val="5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cxnSp>
          <p:nvCxnSpPr>
            <p:cNvPr id="9" name="Straight Connector 8"/>
            <p:cNvCxnSpPr/>
            <p:nvPr/>
          </p:nvCxnSpPr>
          <p:spPr>
            <a:xfrm>
              <a:off x="1158376" y="2643981"/>
              <a:ext cx="0" cy="134034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42796" y="2903035"/>
              <a:ext cx="254557" cy="2215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1600" b="1" dirty="0">
                  <a:solidFill>
                    <a:schemeClr val="accent5">
                      <a:lumMod val="50000"/>
                    </a:schemeClr>
                  </a:solidFill>
                  <a:latin typeface="Segoe UI Light" pitchFamily="34" charset="0"/>
                </a:rPr>
                <a:t>76</a:t>
              </a:r>
              <a:endParaRPr lang="en-US" sz="2800" b="1" dirty="0">
                <a:solidFill>
                  <a:schemeClr val="accent5">
                    <a:lumMod val="50000"/>
                  </a:schemeClr>
                </a:solidFill>
                <a:latin typeface="Segoe UI Light" pitchFamily="34" charset="0"/>
              </a:endParaRPr>
            </a:p>
          </p:txBody>
        </p:sp>
        <p:sp>
          <p:nvSpPr>
            <p:cNvPr id="11" name="TextBox 10"/>
            <p:cNvSpPr txBox="1"/>
            <p:nvPr/>
          </p:nvSpPr>
          <p:spPr>
            <a:xfrm>
              <a:off x="2768607" y="3284035"/>
              <a:ext cx="299441" cy="2215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1600" b="1" dirty="0">
                  <a:solidFill>
                    <a:schemeClr val="accent5">
                      <a:lumMod val="50000"/>
                    </a:schemeClr>
                  </a:solidFill>
                  <a:latin typeface="Segoe UI Light" pitchFamily="34" charset="0"/>
                </a:rPr>
                <a:t>115</a:t>
              </a:r>
              <a:endParaRPr lang="en-US" sz="2800" b="1" dirty="0">
                <a:solidFill>
                  <a:schemeClr val="accent5">
                    <a:lumMod val="50000"/>
                  </a:schemeClr>
                </a:solidFill>
                <a:latin typeface="Segoe UI Light" pitchFamily="34" charset="0"/>
              </a:endParaRPr>
            </a:p>
          </p:txBody>
        </p:sp>
        <p:sp>
          <p:nvSpPr>
            <p:cNvPr id="13" name="TextBox 12"/>
            <p:cNvSpPr txBox="1"/>
            <p:nvPr/>
          </p:nvSpPr>
          <p:spPr>
            <a:xfrm>
              <a:off x="1435459" y="3623536"/>
              <a:ext cx="230557" cy="1938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1400" b="1" dirty="0">
                  <a:solidFill>
                    <a:schemeClr val="tx2"/>
                  </a:solidFill>
                  <a:latin typeface="Segoe UI Light" pitchFamily="34" charset="0"/>
                </a:rPr>
                <a:t>API</a:t>
              </a:r>
              <a:endParaRPr lang="en-US" b="1" dirty="0">
                <a:solidFill>
                  <a:schemeClr val="tx2"/>
                </a:solidFill>
                <a:latin typeface="Segoe UI Light" pitchFamily="34" charset="0"/>
              </a:endParaRPr>
            </a:p>
          </p:txBody>
        </p:sp>
        <p:sp>
          <p:nvSpPr>
            <p:cNvPr id="14" name="TextBox 13"/>
            <p:cNvSpPr txBox="1"/>
            <p:nvPr/>
          </p:nvSpPr>
          <p:spPr>
            <a:xfrm>
              <a:off x="1293944" y="2674435"/>
              <a:ext cx="503502" cy="1938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1400" b="1" dirty="0">
                  <a:solidFill>
                    <a:schemeClr val="tx2">
                      <a:lumMod val="50000"/>
                    </a:schemeClr>
                  </a:solidFill>
                  <a:latin typeface="Segoe UI Light" pitchFamily="34" charset="0"/>
                </a:rPr>
                <a:t>Web UI </a:t>
              </a:r>
              <a:endParaRPr lang="en-US" b="1" dirty="0">
                <a:solidFill>
                  <a:schemeClr val="tx2">
                    <a:lumMod val="50000"/>
                  </a:schemeClr>
                </a:solidFill>
                <a:latin typeface="Segoe UI Light" pitchFamily="34" charset="0"/>
              </a:endParaRPr>
            </a:p>
          </p:txBody>
        </p:sp>
        <p:sp>
          <p:nvSpPr>
            <p:cNvPr id="15" name="TextBox 14"/>
            <p:cNvSpPr txBox="1"/>
            <p:nvPr/>
          </p:nvSpPr>
          <p:spPr>
            <a:xfrm>
              <a:off x="574988" y="3187136"/>
              <a:ext cx="548224" cy="3046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b="1" dirty="0">
                  <a:solidFill>
                    <a:schemeClr val="accent6">
                      <a:lumMod val="75000"/>
                    </a:schemeClr>
                  </a:solidFill>
                  <a:latin typeface="Segoe UI Light" pitchFamily="34" charset="0"/>
                </a:rPr>
                <a:t>Product</a:t>
              </a:r>
              <a:br>
                <a:rPr lang="en-US" b="1" dirty="0">
                  <a:solidFill>
                    <a:schemeClr val="accent6">
                      <a:lumMod val="75000"/>
                    </a:schemeClr>
                  </a:solidFill>
                  <a:latin typeface="Segoe UI Light" pitchFamily="34" charset="0"/>
                </a:rPr>
              </a:br>
              <a:r>
                <a:rPr lang="en-US" b="1" dirty="0">
                  <a:solidFill>
                    <a:schemeClr val="accent6">
                      <a:lumMod val="75000"/>
                    </a:schemeClr>
                  </a:solidFill>
                  <a:latin typeface="Segoe UI Light" pitchFamily="34" charset="0"/>
                </a:rPr>
                <a:t>Satisfaction</a:t>
              </a:r>
              <a:endParaRPr lang="en-US" sz="2400" b="1" dirty="0">
                <a:solidFill>
                  <a:schemeClr val="accent6">
                    <a:lumMod val="75000"/>
                  </a:schemeClr>
                </a:solidFill>
                <a:latin typeface="Segoe UI Light" pitchFamily="34" charset="0"/>
              </a:endParaRPr>
            </a:p>
          </p:txBody>
        </p:sp>
      </p:grpSp>
    </p:spTree>
    <p:extLst>
      <p:ext uri="{BB962C8B-B14F-4D97-AF65-F5344CB8AC3E}">
        <p14:creationId xmlns:p14="http://schemas.microsoft.com/office/powerpoint/2010/main" val="37469412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Provider Services</a:t>
            </a:r>
          </a:p>
        </p:txBody>
      </p:sp>
      <p:sp>
        <p:nvSpPr>
          <p:cNvPr id="3" name="Text Placeholder 2"/>
          <p:cNvSpPr>
            <a:spLocks noGrp="1"/>
          </p:cNvSpPr>
          <p:nvPr>
            <p:ph type="body" sz="quarter" idx="10"/>
          </p:nvPr>
        </p:nvSpPr>
        <p:spPr>
          <a:xfrm>
            <a:off x="266127" y="1188901"/>
            <a:ext cx="10857072" cy="1889748"/>
          </a:xfrm>
        </p:spPr>
        <p:txBody>
          <a:bodyPr/>
          <a:lstStyle/>
          <a:p>
            <a:pPr marL="0" indent="0">
              <a:buNone/>
            </a:pPr>
            <a:r>
              <a:rPr lang="en-US" dirty="0"/>
              <a:t>A set of tools that include similar functionality to </a:t>
            </a:r>
            <a:r>
              <a:rPr lang="en-US" dirty="0" err="1"/>
              <a:t>BingAds’s</a:t>
            </a:r>
            <a:r>
              <a:rPr lang="en-US" dirty="0"/>
              <a:t> internal tools, but across all platforms, specifically:</a:t>
            </a:r>
          </a:p>
          <a:p>
            <a:pPr lvl="1"/>
            <a:r>
              <a:rPr lang="en-US" dirty="0"/>
              <a:t>Search campaign set up and management</a:t>
            </a:r>
          </a:p>
          <a:p>
            <a:pPr lvl="1"/>
            <a:r>
              <a:rPr lang="en-US" dirty="0"/>
              <a:t>Marketing strategy integration</a:t>
            </a:r>
          </a:p>
          <a:p>
            <a:pPr lvl="1"/>
            <a:r>
              <a:rPr lang="en-US" dirty="0"/>
              <a:t>Reporting and tracking</a:t>
            </a:r>
          </a:p>
          <a:p>
            <a:endParaRPr lang="en-US" dirty="0"/>
          </a:p>
        </p:txBody>
      </p:sp>
    </p:spTree>
    <p:extLst>
      <p:ext uri="{BB962C8B-B14F-4D97-AF65-F5344CB8AC3E}">
        <p14:creationId xmlns:p14="http://schemas.microsoft.com/office/powerpoint/2010/main" val="23546095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Provider Services - Campaign Set up and Management</a:t>
            </a:r>
          </a:p>
        </p:txBody>
      </p:sp>
      <p:sp>
        <p:nvSpPr>
          <p:cNvPr id="3" name="Text Placeholder 2"/>
          <p:cNvSpPr>
            <a:spLocks noGrp="1"/>
          </p:cNvSpPr>
          <p:nvPr>
            <p:ph type="body" sz="quarter" idx="10"/>
          </p:nvPr>
        </p:nvSpPr>
        <p:spPr>
          <a:xfrm>
            <a:off x="266127" y="1188901"/>
            <a:ext cx="10857072" cy="2154436"/>
          </a:xfrm>
        </p:spPr>
        <p:txBody>
          <a:bodyPr/>
          <a:lstStyle/>
          <a:p>
            <a:r>
              <a:rPr lang="en-US" dirty="0"/>
              <a:t>Account uploads / downloads</a:t>
            </a:r>
          </a:p>
          <a:p>
            <a:r>
              <a:rPr lang="en-US" dirty="0"/>
              <a:t>Sourcing new keywords</a:t>
            </a:r>
          </a:p>
          <a:p>
            <a:r>
              <a:rPr lang="en-US" dirty="0"/>
              <a:t>Ad and landing page testing</a:t>
            </a:r>
          </a:p>
          <a:p>
            <a:r>
              <a:rPr lang="en-US" dirty="0"/>
              <a:t>Setting Targeting</a:t>
            </a:r>
          </a:p>
          <a:p>
            <a:r>
              <a:rPr lang="en-US" dirty="0"/>
              <a:t>Bid and budget optimization</a:t>
            </a:r>
          </a:p>
          <a:p>
            <a:r>
              <a:rPr lang="en-US" dirty="0"/>
              <a:t>Mobile management</a:t>
            </a:r>
          </a:p>
        </p:txBody>
      </p:sp>
      <p:pic>
        <p:nvPicPr>
          <p:cNvPr id="4" name="Picture 3"/>
          <p:cNvPicPr>
            <a:picLocks noChangeAspect="1"/>
          </p:cNvPicPr>
          <p:nvPr/>
        </p:nvPicPr>
        <p:blipFill>
          <a:blip r:embed="rId2"/>
          <a:stretch>
            <a:fillRect/>
          </a:stretch>
        </p:blipFill>
        <p:spPr>
          <a:xfrm>
            <a:off x="6172200" y="3474351"/>
            <a:ext cx="5679364" cy="1979172"/>
          </a:xfrm>
          <a:prstGeom prst="rect">
            <a:avLst/>
          </a:prstGeom>
        </p:spPr>
      </p:pic>
      <p:pic>
        <p:nvPicPr>
          <p:cNvPr id="5" name="Picture 4"/>
          <p:cNvPicPr>
            <a:picLocks noChangeAspect="1"/>
          </p:cNvPicPr>
          <p:nvPr/>
        </p:nvPicPr>
        <p:blipFill>
          <a:blip r:embed="rId3"/>
          <a:stretch>
            <a:fillRect/>
          </a:stretch>
        </p:blipFill>
        <p:spPr>
          <a:xfrm>
            <a:off x="342670" y="3657600"/>
            <a:ext cx="5753330" cy="1612675"/>
          </a:xfrm>
          <a:prstGeom prst="rect">
            <a:avLst/>
          </a:prstGeom>
        </p:spPr>
      </p:pic>
    </p:spTree>
    <p:extLst>
      <p:ext uri="{BB962C8B-B14F-4D97-AF65-F5344CB8AC3E}">
        <p14:creationId xmlns:p14="http://schemas.microsoft.com/office/powerpoint/2010/main" val="32288523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Provider Services - Marketing Strategy Integration</a:t>
            </a:r>
          </a:p>
        </p:txBody>
      </p:sp>
      <p:sp>
        <p:nvSpPr>
          <p:cNvPr id="3" name="Text Placeholder 2"/>
          <p:cNvSpPr>
            <a:spLocks noGrp="1"/>
          </p:cNvSpPr>
          <p:nvPr>
            <p:ph type="body" sz="quarter" idx="10"/>
          </p:nvPr>
        </p:nvSpPr>
        <p:spPr>
          <a:xfrm>
            <a:off x="266127" y="1188901"/>
            <a:ext cx="10857072" cy="3440942"/>
          </a:xfrm>
        </p:spPr>
        <p:txBody>
          <a:bodyPr/>
          <a:lstStyle/>
          <a:p>
            <a:r>
              <a:rPr lang="en-US" dirty="0"/>
              <a:t>Global Integration</a:t>
            </a:r>
          </a:p>
          <a:p>
            <a:r>
              <a:rPr lang="en-US" dirty="0"/>
              <a:t>Platform Integration</a:t>
            </a:r>
          </a:p>
          <a:p>
            <a:pPr lvl="1"/>
            <a:r>
              <a:rPr lang="en-US" dirty="0"/>
              <a:t>Bing</a:t>
            </a:r>
          </a:p>
          <a:p>
            <a:pPr lvl="1"/>
            <a:r>
              <a:rPr lang="en-US" dirty="0"/>
              <a:t>Google</a:t>
            </a:r>
          </a:p>
          <a:p>
            <a:pPr lvl="1"/>
            <a:r>
              <a:rPr lang="en-US" dirty="0"/>
              <a:t>Facebook etc.</a:t>
            </a:r>
          </a:p>
          <a:p>
            <a:r>
              <a:rPr lang="en-US" dirty="0"/>
              <a:t>Media Integration</a:t>
            </a:r>
          </a:p>
          <a:p>
            <a:pPr lvl="1"/>
            <a:r>
              <a:rPr lang="en-US" dirty="0"/>
              <a:t>Search</a:t>
            </a:r>
          </a:p>
          <a:p>
            <a:pPr lvl="1"/>
            <a:r>
              <a:rPr lang="en-US" dirty="0"/>
              <a:t>Display</a:t>
            </a:r>
          </a:p>
          <a:p>
            <a:pPr lvl="1"/>
            <a:r>
              <a:rPr lang="en-US" dirty="0"/>
              <a:t>Social</a:t>
            </a:r>
          </a:p>
          <a:p>
            <a:pPr lvl="1"/>
            <a:r>
              <a:rPr lang="en-US" dirty="0"/>
              <a:t>Cross channel</a:t>
            </a:r>
          </a:p>
          <a:p>
            <a:endParaRPr lang="en-US" dirty="0"/>
          </a:p>
        </p:txBody>
      </p:sp>
      <p:pic>
        <p:nvPicPr>
          <p:cNvPr id="4" name="Picture 3"/>
          <p:cNvPicPr>
            <a:picLocks noChangeAspect="1"/>
          </p:cNvPicPr>
          <p:nvPr/>
        </p:nvPicPr>
        <p:blipFill>
          <a:blip r:embed="rId2"/>
          <a:stretch>
            <a:fillRect/>
          </a:stretch>
        </p:blipFill>
        <p:spPr>
          <a:xfrm>
            <a:off x="3870543" y="1170972"/>
            <a:ext cx="5634428" cy="2497392"/>
          </a:xfrm>
          <a:prstGeom prst="rect">
            <a:avLst/>
          </a:prstGeom>
        </p:spPr>
      </p:pic>
      <p:pic>
        <p:nvPicPr>
          <p:cNvPr id="5" name="Picture 4"/>
          <p:cNvPicPr>
            <a:picLocks noChangeAspect="1"/>
          </p:cNvPicPr>
          <p:nvPr/>
        </p:nvPicPr>
        <p:blipFill>
          <a:blip r:embed="rId3"/>
          <a:stretch>
            <a:fillRect/>
          </a:stretch>
        </p:blipFill>
        <p:spPr>
          <a:xfrm>
            <a:off x="5049662" y="1997331"/>
            <a:ext cx="5560494" cy="3235420"/>
          </a:xfrm>
          <a:prstGeom prst="rect">
            <a:avLst/>
          </a:prstGeom>
        </p:spPr>
      </p:pic>
      <p:pic>
        <p:nvPicPr>
          <p:cNvPr id="6" name="Picture 5"/>
          <p:cNvPicPr>
            <a:picLocks noChangeAspect="1"/>
          </p:cNvPicPr>
          <p:nvPr/>
        </p:nvPicPr>
        <p:blipFill>
          <a:blip r:embed="rId4"/>
          <a:stretch>
            <a:fillRect/>
          </a:stretch>
        </p:blipFill>
        <p:spPr>
          <a:xfrm>
            <a:off x="7160413" y="2959606"/>
            <a:ext cx="4689116" cy="2936905"/>
          </a:xfrm>
          <a:prstGeom prst="rect">
            <a:avLst/>
          </a:prstGeom>
        </p:spPr>
      </p:pic>
    </p:spTree>
    <p:extLst>
      <p:ext uri="{BB962C8B-B14F-4D97-AF65-F5344CB8AC3E}">
        <p14:creationId xmlns:p14="http://schemas.microsoft.com/office/powerpoint/2010/main" val="3520281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AMO_UNIQUEIDENTIFIER" val="87fb0f40-8c85-4e99-b0e4-3fdc54e0e0a3"/>
</p:tagLst>
</file>

<file path=ppt/theme/theme1.xml><?xml version="1.0" encoding="utf-8"?>
<a:theme xmlns:a="http://schemas.openxmlformats.org/drawingml/2006/main" name="1_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2.xml><?xml version="1.0" encoding="utf-8"?>
<a:theme xmlns:a="http://schemas.openxmlformats.org/drawingml/2006/main" name="Session03_Search Terminology and KPIs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ng Ads Design">
  <a:themeElements>
    <a:clrScheme name="Bing - PPT deck palette">
      <a:dk1>
        <a:srgbClr val="505050"/>
      </a:dk1>
      <a:lt1>
        <a:sysClr val="window" lastClr="FFFFFF"/>
      </a:lt1>
      <a:dk2>
        <a:srgbClr val="737373"/>
      </a:dk2>
      <a:lt2>
        <a:srgbClr val="D2D2D2"/>
      </a:lt2>
      <a:accent1>
        <a:srgbClr val="FFB900"/>
      </a:accent1>
      <a:accent2>
        <a:srgbClr val="FF8C00"/>
      </a:accent2>
      <a:accent3>
        <a:srgbClr val="FFFC9E"/>
      </a:accent3>
      <a:accent4>
        <a:srgbClr val="E81123"/>
      </a:accent4>
      <a:accent5>
        <a:srgbClr val="EC008C"/>
      </a:accent5>
      <a:accent6>
        <a:srgbClr val="B4009E"/>
      </a:accent6>
      <a:hlink>
        <a:srgbClr val="FF8C00"/>
      </a:hlink>
      <a:folHlink>
        <a:srgbClr val="FF7BEE"/>
      </a:folHlink>
    </a:clrScheme>
    <a:fontScheme name="Bing 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rch Readiness Bing Template New.v.2" id="{6B0CA0C2-A4CB-48AE-90ED-9CCCC73C48AA}" vid="{87B0CD37-52FD-4794-9E9A-2120D37FBBAB}"/>
    </a:ext>
  </a:extLst>
</a:theme>
</file>

<file path=ppt/theme/theme4.xml><?xml version="1.0" encoding="utf-8"?>
<a:theme xmlns:a="http://schemas.openxmlformats.org/drawingml/2006/main" name="2_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5.xml><?xml version="1.0" encoding="utf-8"?>
<a:theme xmlns:a="http://schemas.openxmlformats.org/drawingml/2006/main" name="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6.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B2F1A1464A5449803BF00541E5D15A" ma:contentTypeVersion="0" ma:contentTypeDescription="Create a new document." ma:contentTypeScope="" ma:versionID="8dda483f18b9b7c96411cde348089cea">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DC10A7-635F-4A37-9DD5-F1CC25D57867}">
  <ds:schemaRefs>
    <ds:schemaRef ds:uri="http://schemas.microsoft.com/sharepoint/v3/contenttype/forms"/>
  </ds:schemaRefs>
</ds:datastoreItem>
</file>

<file path=customXml/itemProps2.xml><?xml version="1.0" encoding="utf-8"?>
<ds:datastoreItem xmlns:ds="http://schemas.openxmlformats.org/officeDocument/2006/customXml" ds:itemID="{E95FA779-2F82-4463-A130-19B67ED2925A}"/>
</file>

<file path=customXml/itemProps3.xml><?xml version="1.0" encoding="utf-8"?>
<ds:datastoreItem xmlns:ds="http://schemas.openxmlformats.org/officeDocument/2006/customXml" ds:itemID="{2F6F94D8-53E0-433C-961B-D33B2E377718}">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Session02_Advertiser hierarchy and settings_v</Template>
  <TotalTime>739</TotalTime>
  <Pages>8</Pages>
  <Words>917</Words>
  <Application>Microsoft Office PowerPoint</Application>
  <PresentationFormat>Widescreen</PresentationFormat>
  <Paragraphs>156</Paragraphs>
  <Slides>16</Slides>
  <Notes>1</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0</vt:i4>
      </vt:variant>
      <vt:variant>
        <vt:lpstr>Slide Titles</vt:lpstr>
      </vt:variant>
      <vt:variant>
        <vt:i4>16</vt:i4>
      </vt:variant>
    </vt:vector>
  </HeadingPairs>
  <TitlesOfParts>
    <vt:vector size="30" baseType="lpstr">
      <vt:lpstr>Arial</vt:lpstr>
      <vt:lpstr>Calibri</vt:lpstr>
      <vt:lpstr>Courier New</vt:lpstr>
      <vt:lpstr>Segoe Light</vt:lpstr>
      <vt:lpstr>Segoe UI</vt:lpstr>
      <vt:lpstr>Segoe UI Light</vt:lpstr>
      <vt:lpstr>Symbol</vt:lpstr>
      <vt:lpstr>Times New Roman</vt:lpstr>
      <vt:lpstr>Webdings</vt:lpstr>
      <vt:lpstr>1_8-50065_BingAds_Brand_Light_16x9</vt:lpstr>
      <vt:lpstr>Session03_Search Terminology and KPIs_v1</vt:lpstr>
      <vt:lpstr>Bing Ads Design</vt:lpstr>
      <vt:lpstr>2_8-50065_BingAds_Brand_Light_16x9</vt:lpstr>
      <vt:lpstr>8-50065_BingAds_Brand_Light_16x9</vt:lpstr>
      <vt:lpstr>PowerPoint Presentation</vt:lpstr>
      <vt:lpstr>Overview</vt:lpstr>
      <vt:lpstr>Who are Tool Providers?</vt:lpstr>
      <vt:lpstr>Why are Tool Providers Important?</vt:lpstr>
      <vt:lpstr>Why are Tool Providers Important?</vt:lpstr>
      <vt:lpstr>Impact of Tool Providers</vt:lpstr>
      <vt:lpstr>Tool Provider Services</vt:lpstr>
      <vt:lpstr>Tool Provider Services - Campaign Set up and Management</vt:lpstr>
      <vt:lpstr>Tool Provider Services - Marketing Strategy Integration</vt:lpstr>
      <vt:lpstr>Tool Provider Services - Reporting and Tracking</vt:lpstr>
      <vt:lpstr>Choosing a Tool Provider</vt:lpstr>
      <vt:lpstr>Appendix</vt:lpstr>
      <vt:lpstr>Tool Providers – Useful Info</vt:lpstr>
      <vt:lpstr>Bing Ads API</vt:lpstr>
      <vt:lpstr>Feed Managers</vt:lpstr>
      <vt:lpstr>Feed Managers – Top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 Providers</dc:title>
  <dc:creator>Anuj Joshi</dc:creator>
  <cp:lastModifiedBy>Shawn Fernandes</cp:lastModifiedBy>
  <cp:revision>78</cp:revision>
  <cp:lastPrinted>2001-09-28T15:01:44Z</cp:lastPrinted>
  <dcterms:created xsi:type="dcterms:W3CDTF">2016-03-30T06:06:39Z</dcterms:created>
  <dcterms:modified xsi:type="dcterms:W3CDTF">2019-04-05T12:41:39Z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0x0101009DB2F1A1464A5449803BF00541E5D15A</vt:lpwstr>
  </property>
</Properties>
</file>